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5" r:id="rId11"/>
    <p:sldId id="274" r:id="rId12"/>
    <p:sldId id="270" r:id="rId13"/>
    <p:sldId id="27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6CDA1-340F-4C66-94E7-BE8B392D64A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BE0F00-AA72-4EAD-A003-8252C5B1E1B3}">
      <dgm:prSet phldrT="[Текст]" custT="1"/>
      <dgm:spPr/>
      <dgm:t>
        <a:bodyPr/>
        <a:lstStyle/>
        <a:p>
          <a:r>
            <a:rPr lang="ru-RU" sz="3200" dirty="0" err="1" smtClean="0"/>
            <a:t>злочини</a:t>
          </a:r>
          <a:r>
            <a:rPr lang="ru-RU" sz="3200" dirty="0" smtClean="0"/>
            <a:t> </a:t>
          </a:r>
          <a:r>
            <a:rPr lang="ru-RU" sz="3200" dirty="0" err="1" smtClean="0"/>
            <a:t>проти</a:t>
          </a:r>
          <a:r>
            <a:rPr lang="ru-RU" sz="3200" dirty="0" smtClean="0"/>
            <a:t> </a:t>
          </a:r>
          <a:r>
            <a:rPr lang="ru-RU" sz="3200" dirty="0" err="1" smtClean="0"/>
            <a:t>встановленого</a:t>
          </a:r>
          <a:r>
            <a:rPr lang="ru-RU" sz="3200" dirty="0" smtClean="0"/>
            <a:t> порядку </a:t>
          </a:r>
          <a:r>
            <a:rPr lang="ru-RU" sz="3200" dirty="0" err="1" smtClean="0"/>
            <a:t>водіння</a:t>
          </a:r>
          <a:r>
            <a:rPr lang="ru-RU" sz="3200" dirty="0" smtClean="0"/>
            <a:t> транспорту </a:t>
          </a:r>
          <a:endParaRPr lang="ru-RU" sz="3200" dirty="0"/>
        </a:p>
      </dgm:t>
    </dgm:pt>
    <dgm:pt modelId="{5316AAAA-E1EA-4DDA-A4A8-5818322BFB16}" type="parTrans" cxnId="{DB78C4B1-A441-43F7-ACD9-61CB79D50290}">
      <dgm:prSet/>
      <dgm:spPr/>
      <dgm:t>
        <a:bodyPr/>
        <a:lstStyle/>
        <a:p>
          <a:endParaRPr lang="ru-RU"/>
        </a:p>
      </dgm:t>
    </dgm:pt>
    <dgm:pt modelId="{C92758A3-B095-4DC4-A1AC-9DCBFBC1E0DD}" type="sibTrans" cxnId="{DB78C4B1-A441-43F7-ACD9-61CB79D50290}">
      <dgm:prSet/>
      <dgm:spPr/>
      <dgm:t>
        <a:bodyPr/>
        <a:lstStyle/>
        <a:p>
          <a:endParaRPr lang="ru-RU"/>
        </a:p>
      </dgm:t>
    </dgm:pt>
    <dgm:pt modelId="{2D6745A5-83D5-45E2-9F87-9CB7DA806111}">
      <dgm:prSet phldrT="[Текст]" custT="1"/>
      <dgm:spPr/>
      <dgm:t>
        <a:bodyPr/>
        <a:lstStyle/>
        <a:p>
          <a:r>
            <a:rPr lang="ru-RU" sz="3200" dirty="0" err="1" smtClean="0"/>
            <a:t>злочини</a:t>
          </a:r>
          <a:r>
            <a:rPr lang="ru-RU" sz="3200" dirty="0" smtClean="0"/>
            <a:t> </a:t>
          </a:r>
          <a:r>
            <a:rPr lang="ru-RU" sz="3200" dirty="0" err="1" smtClean="0"/>
            <a:t>проти</a:t>
          </a:r>
          <a:r>
            <a:rPr lang="ru-RU" sz="3200" dirty="0" smtClean="0"/>
            <a:t> </a:t>
          </a:r>
          <a:r>
            <a:rPr lang="ru-RU" sz="3200" dirty="0" err="1" smtClean="0"/>
            <a:t>встановленого</a:t>
          </a:r>
          <a:r>
            <a:rPr lang="ru-RU" sz="3200" dirty="0" smtClean="0"/>
            <a:t> порядку </a:t>
          </a:r>
          <a:r>
            <a:rPr lang="ru-RU" sz="3200" dirty="0" err="1" smtClean="0"/>
            <a:t>забезпечення</a:t>
          </a:r>
          <a:r>
            <a:rPr lang="ru-RU" sz="3200" dirty="0" smtClean="0"/>
            <a:t> </a:t>
          </a:r>
          <a:r>
            <a:rPr lang="ru-RU" sz="3200" dirty="0" err="1" smtClean="0"/>
            <a:t>функціонування</a:t>
          </a:r>
          <a:r>
            <a:rPr lang="ru-RU" sz="3200" dirty="0" smtClean="0"/>
            <a:t> транспорту </a:t>
          </a:r>
          <a:endParaRPr lang="ru-RU" sz="3200" dirty="0"/>
        </a:p>
      </dgm:t>
    </dgm:pt>
    <dgm:pt modelId="{D4B214F6-36B5-4BD6-9B81-4698E162FEE9}" type="parTrans" cxnId="{40B02FE9-4513-4C17-935C-8664C71D272A}">
      <dgm:prSet/>
      <dgm:spPr/>
      <dgm:t>
        <a:bodyPr/>
        <a:lstStyle/>
        <a:p>
          <a:endParaRPr lang="ru-RU"/>
        </a:p>
      </dgm:t>
    </dgm:pt>
    <dgm:pt modelId="{81ACCB9F-C9C0-4B88-87B4-51ACC0A1CFD0}" type="sibTrans" cxnId="{40B02FE9-4513-4C17-935C-8664C71D272A}">
      <dgm:prSet/>
      <dgm:spPr/>
      <dgm:t>
        <a:bodyPr/>
        <a:lstStyle/>
        <a:p>
          <a:endParaRPr lang="ru-RU"/>
        </a:p>
      </dgm:t>
    </dgm:pt>
    <dgm:pt modelId="{3FBFA6C5-4CD7-4516-8A66-3ADE4682E1BD}">
      <dgm:prSet phldrT="[Текст]" custT="1"/>
      <dgm:spPr/>
      <dgm:t>
        <a:bodyPr/>
        <a:lstStyle/>
        <a:p>
          <a:r>
            <a:rPr lang="ru-RU" sz="3200" dirty="0" err="1" smtClean="0"/>
            <a:t>злочини</a:t>
          </a:r>
          <a:r>
            <a:rPr lang="ru-RU" sz="3200" dirty="0" smtClean="0"/>
            <a:t> </a:t>
          </a:r>
          <a:r>
            <a:rPr lang="ru-RU" sz="3200" dirty="0" err="1" smtClean="0"/>
            <a:t>проти</a:t>
          </a:r>
          <a:r>
            <a:rPr lang="ru-RU" sz="3200" dirty="0" smtClean="0"/>
            <a:t> </a:t>
          </a:r>
          <a:r>
            <a:rPr lang="ru-RU" sz="3200" dirty="0" err="1" smtClean="0"/>
            <a:t>встановленого</a:t>
          </a:r>
          <a:r>
            <a:rPr lang="ru-RU" sz="3200" dirty="0" smtClean="0"/>
            <a:t> порядку </a:t>
          </a:r>
          <a:r>
            <a:rPr lang="ru-RU" sz="3200" dirty="0" err="1" smtClean="0"/>
            <a:t>поведінки</a:t>
          </a:r>
          <a:r>
            <a:rPr lang="ru-RU" sz="3200" dirty="0" smtClean="0"/>
            <a:t> на </a:t>
          </a:r>
          <a:r>
            <a:rPr lang="ru-RU" sz="3200" dirty="0" err="1" smtClean="0"/>
            <a:t>водних</a:t>
          </a:r>
          <a:r>
            <a:rPr lang="ru-RU" sz="3200" dirty="0" smtClean="0"/>
            <a:t> шляхах </a:t>
          </a:r>
          <a:endParaRPr lang="ru-RU" sz="3200" dirty="0"/>
        </a:p>
      </dgm:t>
    </dgm:pt>
    <dgm:pt modelId="{609C387C-9A73-4996-9150-808682F7F5E1}" type="parTrans" cxnId="{AF687EA7-1B1D-43B8-B2CE-2CA18E72A53C}">
      <dgm:prSet/>
      <dgm:spPr/>
      <dgm:t>
        <a:bodyPr/>
        <a:lstStyle/>
        <a:p>
          <a:endParaRPr lang="ru-RU"/>
        </a:p>
      </dgm:t>
    </dgm:pt>
    <dgm:pt modelId="{FC4B299E-D6BE-4449-9E77-905D0577FB32}" type="sibTrans" cxnId="{AF687EA7-1B1D-43B8-B2CE-2CA18E72A53C}">
      <dgm:prSet/>
      <dgm:spPr/>
      <dgm:t>
        <a:bodyPr/>
        <a:lstStyle/>
        <a:p>
          <a:endParaRPr lang="ru-RU"/>
        </a:p>
      </dgm:t>
    </dgm:pt>
    <dgm:pt modelId="{915C97B1-B65C-4F96-80CF-6BF7A5D52C72}">
      <dgm:prSet custT="1"/>
      <dgm:spPr/>
      <dgm:t>
        <a:bodyPr/>
        <a:lstStyle/>
        <a:p>
          <a:r>
            <a:rPr lang="ru-RU" sz="1800" dirty="0" smtClean="0"/>
            <a:t>ст. 276, 276¹, 278, 281, 286, 289 </a:t>
          </a:r>
          <a:endParaRPr lang="ru-RU" sz="1800" dirty="0"/>
        </a:p>
      </dgm:t>
    </dgm:pt>
    <dgm:pt modelId="{9E9CC6B6-E5CD-4AAC-AF06-B3EBD9E1CB3F}" type="parTrans" cxnId="{0F927D33-D8B9-4037-9ED4-B34DED306A94}">
      <dgm:prSet/>
      <dgm:spPr/>
      <dgm:t>
        <a:bodyPr/>
        <a:lstStyle/>
        <a:p>
          <a:endParaRPr lang="ru-RU"/>
        </a:p>
      </dgm:t>
    </dgm:pt>
    <dgm:pt modelId="{F01F090F-87A3-44D8-96B1-4FF25B1C1295}" type="sibTrans" cxnId="{0F927D33-D8B9-4037-9ED4-B34DED306A94}">
      <dgm:prSet/>
      <dgm:spPr/>
      <dgm:t>
        <a:bodyPr/>
        <a:lstStyle/>
        <a:p>
          <a:endParaRPr lang="ru-RU"/>
        </a:p>
      </dgm:t>
    </dgm:pt>
    <dgm:pt modelId="{7B476EEE-BB91-4176-A3B0-EA5E445978F4}">
      <dgm:prSet custT="1"/>
      <dgm:spPr/>
      <dgm:t>
        <a:bodyPr/>
        <a:lstStyle/>
        <a:p>
          <a:r>
            <a:rPr lang="ru-RU" sz="1800" dirty="0" smtClean="0"/>
            <a:t>ст. 277, 279, 280, 282, 283, 287, 288, 290, 291, 292</a:t>
          </a:r>
          <a:endParaRPr lang="ru-RU" sz="1800" dirty="0"/>
        </a:p>
      </dgm:t>
    </dgm:pt>
    <dgm:pt modelId="{54DFC1C4-0E8C-470B-8E9F-5F473EB68A96}" type="parTrans" cxnId="{5C9FE8CE-150D-4CF9-8E4A-29DD6C170005}">
      <dgm:prSet/>
      <dgm:spPr/>
      <dgm:t>
        <a:bodyPr/>
        <a:lstStyle/>
        <a:p>
          <a:endParaRPr lang="ru-RU"/>
        </a:p>
      </dgm:t>
    </dgm:pt>
    <dgm:pt modelId="{AE71ACEF-B49C-41A5-B114-049151BA00AB}" type="sibTrans" cxnId="{5C9FE8CE-150D-4CF9-8E4A-29DD6C170005}">
      <dgm:prSet/>
      <dgm:spPr/>
      <dgm:t>
        <a:bodyPr/>
        <a:lstStyle/>
        <a:p>
          <a:endParaRPr lang="ru-RU"/>
        </a:p>
      </dgm:t>
    </dgm:pt>
    <dgm:pt modelId="{243A034C-6062-4A71-B250-6B882FBCA311}">
      <dgm:prSet custT="1"/>
      <dgm:spPr/>
      <dgm:t>
        <a:bodyPr/>
        <a:lstStyle/>
        <a:p>
          <a:r>
            <a:rPr lang="ru-RU" sz="1800" dirty="0" smtClean="0"/>
            <a:t>ст. 284 та 285</a:t>
          </a:r>
          <a:endParaRPr lang="ru-RU" sz="1800" dirty="0"/>
        </a:p>
      </dgm:t>
    </dgm:pt>
    <dgm:pt modelId="{09F1379C-C9D9-4D60-8381-54EE67CDF6D8}" type="parTrans" cxnId="{4E706222-6C13-443D-9A17-4810113F41C2}">
      <dgm:prSet/>
      <dgm:spPr/>
      <dgm:t>
        <a:bodyPr/>
        <a:lstStyle/>
        <a:p>
          <a:endParaRPr lang="ru-RU"/>
        </a:p>
      </dgm:t>
    </dgm:pt>
    <dgm:pt modelId="{09BC30BF-3619-47CD-9004-C601CBEDF395}" type="sibTrans" cxnId="{4E706222-6C13-443D-9A17-4810113F41C2}">
      <dgm:prSet/>
      <dgm:spPr/>
      <dgm:t>
        <a:bodyPr/>
        <a:lstStyle/>
        <a:p>
          <a:endParaRPr lang="ru-RU"/>
        </a:p>
      </dgm:t>
    </dgm:pt>
    <dgm:pt modelId="{5D619AA4-0F16-4BFE-B786-295341354AF9}" type="pres">
      <dgm:prSet presAssocID="{4636CDA1-340F-4C66-94E7-BE8B392D64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7C662-59AA-48F7-8700-01B503A18A34}" type="pres">
      <dgm:prSet presAssocID="{A2BE0F00-AA72-4EAD-A003-8252C5B1E1B3}" presName="parentLin" presStyleCnt="0"/>
      <dgm:spPr/>
    </dgm:pt>
    <dgm:pt modelId="{5274118D-26F4-4152-A073-E607A8EFD0BD}" type="pres">
      <dgm:prSet presAssocID="{A2BE0F00-AA72-4EAD-A003-8252C5B1E1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CBE935-DA6A-4AA8-A25E-73DF2B7AC19C}" type="pres">
      <dgm:prSet presAssocID="{A2BE0F00-AA72-4EAD-A003-8252C5B1E1B3}" presName="parentText" presStyleLbl="node1" presStyleIdx="0" presStyleCnt="3" custScaleX="113541" custScaleY="362132" custLinFactNeighborX="33478" custLinFactNeighborY="-12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CD998-2D3F-489E-9F88-2A289872C3B5}" type="pres">
      <dgm:prSet presAssocID="{A2BE0F00-AA72-4EAD-A003-8252C5B1E1B3}" presName="negativeSpace" presStyleCnt="0"/>
      <dgm:spPr/>
    </dgm:pt>
    <dgm:pt modelId="{23BD0BBB-38D8-4C8D-9D94-A117719AD27B}" type="pres">
      <dgm:prSet presAssocID="{A2BE0F00-AA72-4EAD-A003-8252C5B1E1B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5F3A-8621-432A-B662-828BF415A9C3}" type="pres">
      <dgm:prSet presAssocID="{C92758A3-B095-4DC4-A1AC-9DCBFBC1E0DD}" presName="spaceBetweenRectangles" presStyleCnt="0"/>
      <dgm:spPr/>
    </dgm:pt>
    <dgm:pt modelId="{F0A6E15A-2356-4E31-921F-175899E06D62}" type="pres">
      <dgm:prSet presAssocID="{2D6745A5-83D5-45E2-9F87-9CB7DA806111}" presName="parentLin" presStyleCnt="0"/>
      <dgm:spPr/>
    </dgm:pt>
    <dgm:pt modelId="{E9FAA7C5-17EE-4760-8795-E56112E8CAAE}" type="pres">
      <dgm:prSet presAssocID="{2D6745A5-83D5-45E2-9F87-9CB7DA8061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837E9B-6495-4A88-9FE0-97B01A6EB680}" type="pres">
      <dgm:prSet presAssocID="{2D6745A5-83D5-45E2-9F87-9CB7DA806111}" presName="parentText" presStyleLbl="node1" presStyleIdx="1" presStyleCnt="3" custScaleX="116243" custScaleY="367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5AD0A-E35F-4531-80DB-AFCDDA53785B}" type="pres">
      <dgm:prSet presAssocID="{2D6745A5-83D5-45E2-9F87-9CB7DA806111}" presName="negativeSpace" presStyleCnt="0"/>
      <dgm:spPr/>
    </dgm:pt>
    <dgm:pt modelId="{D24CB5C3-4359-4F9E-AB76-F9FD4030F0C9}" type="pres">
      <dgm:prSet presAssocID="{2D6745A5-83D5-45E2-9F87-9CB7DA806111}" presName="childText" presStyleLbl="conFgAcc1" presStyleIdx="1" presStyleCnt="3" custLinFactNeighborX="-1733" custLinFactNeighborY="97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A45A4-E303-411C-B663-A464ACA00284}" type="pres">
      <dgm:prSet presAssocID="{81ACCB9F-C9C0-4B88-87B4-51ACC0A1CFD0}" presName="spaceBetweenRectangles" presStyleCnt="0"/>
      <dgm:spPr/>
    </dgm:pt>
    <dgm:pt modelId="{065CA02F-A850-4FFC-9F2D-312A6BF23EED}" type="pres">
      <dgm:prSet presAssocID="{3FBFA6C5-4CD7-4516-8A66-3ADE4682E1BD}" presName="parentLin" presStyleCnt="0"/>
      <dgm:spPr/>
    </dgm:pt>
    <dgm:pt modelId="{66F6E9DD-ED29-463B-AE8B-2B743E0E2E18}" type="pres">
      <dgm:prSet presAssocID="{3FBFA6C5-4CD7-4516-8A66-3ADE4682E1B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6EB7B6-FC78-47AB-9FE0-524FC5D7D9F2}" type="pres">
      <dgm:prSet presAssocID="{3FBFA6C5-4CD7-4516-8A66-3ADE4682E1BD}" presName="parentText" presStyleLbl="node1" presStyleIdx="2" presStyleCnt="3" custScaleX="116210" custScaleY="373279" custLinFactNeighborX="14793" custLinFactNeighborY="-18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50175-A7EA-4518-B934-7E89F32D674D}" type="pres">
      <dgm:prSet presAssocID="{3FBFA6C5-4CD7-4516-8A66-3ADE4682E1BD}" presName="negativeSpace" presStyleCnt="0"/>
      <dgm:spPr/>
    </dgm:pt>
    <dgm:pt modelId="{A8D79EA3-50E3-4D5A-BD9E-166A146BDDB7}" type="pres">
      <dgm:prSet presAssocID="{3FBFA6C5-4CD7-4516-8A66-3ADE4682E1B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A8408-2163-40B2-87AF-D3E3EE6303A6}" type="presOf" srcId="{3FBFA6C5-4CD7-4516-8A66-3ADE4682E1BD}" destId="{AE6EB7B6-FC78-47AB-9FE0-524FC5D7D9F2}" srcOrd="1" destOrd="0" presId="urn:microsoft.com/office/officeart/2005/8/layout/list1"/>
    <dgm:cxn modelId="{5C9FE8CE-150D-4CF9-8E4A-29DD6C170005}" srcId="{2D6745A5-83D5-45E2-9F87-9CB7DA806111}" destId="{7B476EEE-BB91-4176-A3B0-EA5E445978F4}" srcOrd="0" destOrd="0" parTransId="{54DFC1C4-0E8C-470B-8E9F-5F473EB68A96}" sibTransId="{AE71ACEF-B49C-41A5-B114-049151BA00AB}"/>
    <dgm:cxn modelId="{40B02FE9-4513-4C17-935C-8664C71D272A}" srcId="{4636CDA1-340F-4C66-94E7-BE8B392D64AF}" destId="{2D6745A5-83D5-45E2-9F87-9CB7DA806111}" srcOrd="1" destOrd="0" parTransId="{D4B214F6-36B5-4BD6-9B81-4698E162FEE9}" sibTransId="{81ACCB9F-C9C0-4B88-87B4-51ACC0A1CFD0}"/>
    <dgm:cxn modelId="{DB78C4B1-A441-43F7-ACD9-61CB79D50290}" srcId="{4636CDA1-340F-4C66-94E7-BE8B392D64AF}" destId="{A2BE0F00-AA72-4EAD-A003-8252C5B1E1B3}" srcOrd="0" destOrd="0" parTransId="{5316AAAA-E1EA-4DDA-A4A8-5818322BFB16}" sibTransId="{C92758A3-B095-4DC4-A1AC-9DCBFBC1E0DD}"/>
    <dgm:cxn modelId="{B4ADCBDA-55C5-4699-A60A-0C791E8020EF}" type="presOf" srcId="{2D6745A5-83D5-45E2-9F87-9CB7DA806111}" destId="{D6837E9B-6495-4A88-9FE0-97B01A6EB680}" srcOrd="1" destOrd="0" presId="urn:microsoft.com/office/officeart/2005/8/layout/list1"/>
    <dgm:cxn modelId="{1C262804-27C1-47CA-980E-438139E1C187}" type="presOf" srcId="{915C97B1-B65C-4F96-80CF-6BF7A5D52C72}" destId="{23BD0BBB-38D8-4C8D-9D94-A117719AD27B}" srcOrd="0" destOrd="0" presId="urn:microsoft.com/office/officeart/2005/8/layout/list1"/>
    <dgm:cxn modelId="{3A3F0415-56D8-4833-84F0-F1ACFA521771}" type="presOf" srcId="{3FBFA6C5-4CD7-4516-8A66-3ADE4682E1BD}" destId="{66F6E9DD-ED29-463B-AE8B-2B743E0E2E18}" srcOrd="0" destOrd="0" presId="urn:microsoft.com/office/officeart/2005/8/layout/list1"/>
    <dgm:cxn modelId="{57430FD8-8744-43C3-8026-249D551DA19D}" type="presOf" srcId="{2D6745A5-83D5-45E2-9F87-9CB7DA806111}" destId="{E9FAA7C5-17EE-4760-8795-E56112E8CAAE}" srcOrd="0" destOrd="0" presId="urn:microsoft.com/office/officeart/2005/8/layout/list1"/>
    <dgm:cxn modelId="{4E706222-6C13-443D-9A17-4810113F41C2}" srcId="{3FBFA6C5-4CD7-4516-8A66-3ADE4682E1BD}" destId="{243A034C-6062-4A71-B250-6B882FBCA311}" srcOrd="0" destOrd="0" parTransId="{09F1379C-C9D9-4D60-8381-54EE67CDF6D8}" sibTransId="{09BC30BF-3619-47CD-9004-C601CBEDF395}"/>
    <dgm:cxn modelId="{DFA72B29-F161-4F73-BF65-4A4D1E53F815}" type="presOf" srcId="{A2BE0F00-AA72-4EAD-A003-8252C5B1E1B3}" destId="{5274118D-26F4-4152-A073-E607A8EFD0BD}" srcOrd="0" destOrd="0" presId="urn:microsoft.com/office/officeart/2005/8/layout/list1"/>
    <dgm:cxn modelId="{348D5BFB-3367-4A15-A520-C3ABF5CEA83D}" type="presOf" srcId="{4636CDA1-340F-4C66-94E7-BE8B392D64AF}" destId="{5D619AA4-0F16-4BFE-B786-295341354AF9}" srcOrd="0" destOrd="0" presId="urn:microsoft.com/office/officeart/2005/8/layout/list1"/>
    <dgm:cxn modelId="{0F927D33-D8B9-4037-9ED4-B34DED306A94}" srcId="{A2BE0F00-AA72-4EAD-A003-8252C5B1E1B3}" destId="{915C97B1-B65C-4F96-80CF-6BF7A5D52C72}" srcOrd="0" destOrd="0" parTransId="{9E9CC6B6-E5CD-4AAC-AF06-B3EBD9E1CB3F}" sibTransId="{F01F090F-87A3-44D8-96B1-4FF25B1C1295}"/>
    <dgm:cxn modelId="{AF687EA7-1B1D-43B8-B2CE-2CA18E72A53C}" srcId="{4636CDA1-340F-4C66-94E7-BE8B392D64AF}" destId="{3FBFA6C5-4CD7-4516-8A66-3ADE4682E1BD}" srcOrd="2" destOrd="0" parTransId="{609C387C-9A73-4996-9150-808682F7F5E1}" sibTransId="{FC4B299E-D6BE-4449-9E77-905D0577FB32}"/>
    <dgm:cxn modelId="{818BDC37-493E-4D1B-A146-DC53B786072F}" type="presOf" srcId="{7B476EEE-BB91-4176-A3B0-EA5E445978F4}" destId="{D24CB5C3-4359-4F9E-AB76-F9FD4030F0C9}" srcOrd="0" destOrd="0" presId="urn:microsoft.com/office/officeart/2005/8/layout/list1"/>
    <dgm:cxn modelId="{732737EB-D606-4C42-A7F6-691AC0D50D4B}" type="presOf" srcId="{243A034C-6062-4A71-B250-6B882FBCA311}" destId="{A8D79EA3-50E3-4D5A-BD9E-166A146BDDB7}" srcOrd="0" destOrd="0" presId="urn:microsoft.com/office/officeart/2005/8/layout/list1"/>
    <dgm:cxn modelId="{3CF4B21B-78FF-4C3A-B947-28ED9689519E}" type="presOf" srcId="{A2BE0F00-AA72-4EAD-A003-8252C5B1E1B3}" destId="{D7CBE935-DA6A-4AA8-A25E-73DF2B7AC19C}" srcOrd="1" destOrd="0" presId="urn:microsoft.com/office/officeart/2005/8/layout/list1"/>
    <dgm:cxn modelId="{DA72659C-5140-478B-827C-D18CF71D0F5D}" type="presParOf" srcId="{5D619AA4-0F16-4BFE-B786-295341354AF9}" destId="{6DD7C662-59AA-48F7-8700-01B503A18A34}" srcOrd="0" destOrd="0" presId="urn:microsoft.com/office/officeart/2005/8/layout/list1"/>
    <dgm:cxn modelId="{ED42295A-4964-4DFF-967F-C533CCFA22AF}" type="presParOf" srcId="{6DD7C662-59AA-48F7-8700-01B503A18A34}" destId="{5274118D-26F4-4152-A073-E607A8EFD0BD}" srcOrd="0" destOrd="0" presId="urn:microsoft.com/office/officeart/2005/8/layout/list1"/>
    <dgm:cxn modelId="{2B3BE30B-0384-43C7-B075-DE0FC45C81E1}" type="presParOf" srcId="{6DD7C662-59AA-48F7-8700-01B503A18A34}" destId="{D7CBE935-DA6A-4AA8-A25E-73DF2B7AC19C}" srcOrd="1" destOrd="0" presId="urn:microsoft.com/office/officeart/2005/8/layout/list1"/>
    <dgm:cxn modelId="{8A31E6AC-7B8C-4897-AA93-FA0F93AA8C5A}" type="presParOf" srcId="{5D619AA4-0F16-4BFE-B786-295341354AF9}" destId="{502CD998-2D3F-489E-9F88-2A289872C3B5}" srcOrd="1" destOrd="0" presId="urn:microsoft.com/office/officeart/2005/8/layout/list1"/>
    <dgm:cxn modelId="{FD0E5EC5-530D-44B1-A09D-8C4E502AC709}" type="presParOf" srcId="{5D619AA4-0F16-4BFE-B786-295341354AF9}" destId="{23BD0BBB-38D8-4C8D-9D94-A117719AD27B}" srcOrd="2" destOrd="0" presId="urn:microsoft.com/office/officeart/2005/8/layout/list1"/>
    <dgm:cxn modelId="{5082DC3B-6342-4A5A-AB04-76796946F85B}" type="presParOf" srcId="{5D619AA4-0F16-4BFE-B786-295341354AF9}" destId="{F6DA5F3A-8621-432A-B662-828BF415A9C3}" srcOrd="3" destOrd="0" presId="urn:microsoft.com/office/officeart/2005/8/layout/list1"/>
    <dgm:cxn modelId="{F8007DA4-C7B6-4356-AD3C-DE77FA633F51}" type="presParOf" srcId="{5D619AA4-0F16-4BFE-B786-295341354AF9}" destId="{F0A6E15A-2356-4E31-921F-175899E06D62}" srcOrd="4" destOrd="0" presId="urn:microsoft.com/office/officeart/2005/8/layout/list1"/>
    <dgm:cxn modelId="{52979F12-7728-4080-877D-C5A81EF2411A}" type="presParOf" srcId="{F0A6E15A-2356-4E31-921F-175899E06D62}" destId="{E9FAA7C5-17EE-4760-8795-E56112E8CAAE}" srcOrd="0" destOrd="0" presId="urn:microsoft.com/office/officeart/2005/8/layout/list1"/>
    <dgm:cxn modelId="{D5C5AB03-212A-4EBA-BE41-FCF49D1D63DF}" type="presParOf" srcId="{F0A6E15A-2356-4E31-921F-175899E06D62}" destId="{D6837E9B-6495-4A88-9FE0-97B01A6EB680}" srcOrd="1" destOrd="0" presId="urn:microsoft.com/office/officeart/2005/8/layout/list1"/>
    <dgm:cxn modelId="{6058A31A-C701-4426-999A-E6602D3F4775}" type="presParOf" srcId="{5D619AA4-0F16-4BFE-B786-295341354AF9}" destId="{5165AD0A-E35F-4531-80DB-AFCDDA53785B}" srcOrd="5" destOrd="0" presId="urn:microsoft.com/office/officeart/2005/8/layout/list1"/>
    <dgm:cxn modelId="{2C20CAF7-93F6-46D4-BAE9-0A6241DBC94C}" type="presParOf" srcId="{5D619AA4-0F16-4BFE-B786-295341354AF9}" destId="{D24CB5C3-4359-4F9E-AB76-F9FD4030F0C9}" srcOrd="6" destOrd="0" presId="urn:microsoft.com/office/officeart/2005/8/layout/list1"/>
    <dgm:cxn modelId="{4BE94B4C-D0F1-4DB3-9ED8-595756A40ADE}" type="presParOf" srcId="{5D619AA4-0F16-4BFE-B786-295341354AF9}" destId="{141A45A4-E303-411C-B663-A464ACA00284}" srcOrd="7" destOrd="0" presId="urn:microsoft.com/office/officeart/2005/8/layout/list1"/>
    <dgm:cxn modelId="{710A5E5B-0AAA-410A-BBAB-C2C96671F098}" type="presParOf" srcId="{5D619AA4-0F16-4BFE-B786-295341354AF9}" destId="{065CA02F-A850-4FFC-9F2D-312A6BF23EED}" srcOrd="8" destOrd="0" presId="urn:microsoft.com/office/officeart/2005/8/layout/list1"/>
    <dgm:cxn modelId="{16F635BC-646A-43E2-A397-843ECAE3403F}" type="presParOf" srcId="{065CA02F-A850-4FFC-9F2D-312A6BF23EED}" destId="{66F6E9DD-ED29-463B-AE8B-2B743E0E2E18}" srcOrd="0" destOrd="0" presId="urn:microsoft.com/office/officeart/2005/8/layout/list1"/>
    <dgm:cxn modelId="{D2E0B8C7-777B-4417-8FC3-E29B53E5BBDD}" type="presParOf" srcId="{065CA02F-A850-4FFC-9F2D-312A6BF23EED}" destId="{AE6EB7B6-FC78-47AB-9FE0-524FC5D7D9F2}" srcOrd="1" destOrd="0" presId="urn:microsoft.com/office/officeart/2005/8/layout/list1"/>
    <dgm:cxn modelId="{85597AB7-576E-4BE3-A202-E0E1094FD56F}" type="presParOf" srcId="{5D619AA4-0F16-4BFE-B786-295341354AF9}" destId="{80950175-A7EA-4518-B934-7E89F32D674D}" srcOrd="9" destOrd="0" presId="urn:microsoft.com/office/officeart/2005/8/layout/list1"/>
    <dgm:cxn modelId="{3555CB9C-C7F5-44DE-86CF-058C5742E8D9}" type="presParOf" srcId="{5D619AA4-0F16-4BFE-B786-295341354AF9}" destId="{A8D79EA3-50E3-4D5A-BD9E-166A146BDD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0BBB-38D8-4C8D-9D94-A117719AD27B}">
      <dsp:nvSpPr>
        <dsp:cNvPr id="0" name=""/>
        <dsp:cNvSpPr/>
      </dsp:nvSpPr>
      <dsp:spPr>
        <a:xfrm>
          <a:off x="0" y="1220539"/>
          <a:ext cx="7704856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49936" rIns="5979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ст. 276, 276¹, 278, 281, 286, 289 </a:t>
          </a:r>
          <a:endParaRPr lang="ru-RU" sz="1800" kern="1200" dirty="0"/>
        </a:p>
      </dsp:txBody>
      <dsp:txXfrm>
        <a:off x="0" y="1220539"/>
        <a:ext cx="7704856" cy="642600"/>
      </dsp:txXfrm>
    </dsp:sp>
    <dsp:sp modelId="{D7CBE935-DA6A-4AA8-A25E-73DF2B7AC19C}">
      <dsp:nvSpPr>
        <dsp:cNvPr id="0" name=""/>
        <dsp:cNvSpPr/>
      </dsp:nvSpPr>
      <dsp:spPr>
        <a:xfrm>
          <a:off x="513712" y="72008"/>
          <a:ext cx="6117739" cy="1282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злочини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проти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встановленого</a:t>
          </a:r>
          <a:r>
            <a:rPr lang="ru-RU" sz="3200" kern="1200" dirty="0" smtClean="0"/>
            <a:t> порядку </a:t>
          </a:r>
          <a:r>
            <a:rPr lang="ru-RU" sz="3200" kern="1200" dirty="0" err="1" smtClean="0"/>
            <a:t>водіння</a:t>
          </a:r>
          <a:r>
            <a:rPr lang="ru-RU" sz="3200" kern="1200" dirty="0" smtClean="0"/>
            <a:t> транспорту </a:t>
          </a:r>
          <a:endParaRPr lang="ru-RU" sz="3200" kern="1200" dirty="0"/>
        </a:p>
      </dsp:txBody>
      <dsp:txXfrm>
        <a:off x="576334" y="134630"/>
        <a:ext cx="5992495" cy="1157572"/>
      </dsp:txXfrm>
    </dsp:sp>
    <dsp:sp modelId="{D24CB5C3-4359-4F9E-AB76-F9FD4030F0C9}">
      <dsp:nvSpPr>
        <dsp:cNvPr id="0" name=""/>
        <dsp:cNvSpPr/>
      </dsp:nvSpPr>
      <dsp:spPr>
        <a:xfrm>
          <a:off x="0" y="3114621"/>
          <a:ext cx="7704856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49936" rIns="5979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ст. 277, 279, 280, 282, 283, 287, 288, 290, 291, 292</a:t>
          </a:r>
          <a:endParaRPr lang="ru-RU" sz="1800" kern="1200" dirty="0"/>
        </a:p>
      </dsp:txBody>
      <dsp:txXfrm>
        <a:off x="0" y="3114621"/>
        <a:ext cx="7704856" cy="642600"/>
      </dsp:txXfrm>
    </dsp:sp>
    <dsp:sp modelId="{D6837E9B-6495-4A88-9FE0-97B01A6EB680}">
      <dsp:nvSpPr>
        <dsp:cNvPr id="0" name=""/>
        <dsp:cNvSpPr/>
      </dsp:nvSpPr>
      <dsp:spPr>
        <a:xfrm>
          <a:off x="384866" y="1927939"/>
          <a:ext cx="6263326" cy="130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злочини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проти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встановленого</a:t>
          </a:r>
          <a:r>
            <a:rPr lang="ru-RU" sz="3200" kern="1200" dirty="0" smtClean="0"/>
            <a:t> порядку </a:t>
          </a:r>
          <a:r>
            <a:rPr lang="ru-RU" sz="3200" kern="1200" dirty="0" err="1" smtClean="0"/>
            <a:t>забезпечення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функціонування</a:t>
          </a:r>
          <a:r>
            <a:rPr lang="ru-RU" sz="3200" kern="1200" dirty="0" smtClean="0"/>
            <a:t> транспорту </a:t>
          </a:r>
          <a:endParaRPr lang="ru-RU" sz="3200" kern="1200" dirty="0"/>
        </a:p>
      </dsp:txBody>
      <dsp:txXfrm>
        <a:off x="448346" y="1991419"/>
        <a:ext cx="6136366" cy="1173440"/>
      </dsp:txXfrm>
    </dsp:sp>
    <dsp:sp modelId="{A8D79EA3-50E3-4D5A-BD9E-166A146BDDB7}">
      <dsp:nvSpPr>
        <dsp:cNvPr id="0" name=""/>
        <dsp:cNvSpPr/>
      </dsp:nvSpPr>
      <dsp:spPr>
        <a:xfrm>
          <a:off x="0" y="4903804"/>
          <a:ext cx="7704856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49936" rIns="5979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ст. 284 та 285</a:t>
          </a:r>
          <a:endParaRPr lang="ru-RU" sz="1800" kern="1200" dirty="0"/>
        </a:p>
      </dsp:txBody>
      <dsp:txXfrm>
        <a:off x="0" y="4903804"/>
        <a:ext cx="7704856" cy="642600"/>
      </dsp:txXfrm>
    </dsp:sp>
    <dsp:sp modelId="{AE6EB7B6-FC78-47AB-9FE0-524FC5D7D9F2}">
      <dsp:nvSpPr>
        <dsp:cNvPr id="0" name=""/>
        <dsp:cNvSpPr/>
      </dsp:nvSpPr>
      <dsp:spPr>
        <a:xfrm>
          <a:off x="441799" y="3692983"/>
          <a:ext cx="6261548" cy="1322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злочини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проти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встановленого</a:t>
          </a:r>
          <a:r>
            <a:rPr lang="ru-RU" sz="3200" kern="1200" dirty="0" smtClean="0"/>
            <a:t> порядку </a:t>
          </a:r>
          <a:r>
            <a:rPr lang="ru-RU" sz="3200" kern="1200" dirty="0" err="1" smtClean="0"/>
            <a:t>поведінки</a:t>
          </a:r>
          <a:r>
            <a:rPr lang="ru-RU" sz="3200" kern="1200" dirty="0" smtClean="0"/>
            <a:t> на </a:t>
          </a:r>
          <a:r>
            <a:rPr lang="ru-RU" sz="3200" kern="1200" dirty="0" err="1" smtClean="0"/>
            <a:t>водних</a:t>
          </a:r>
          <a:r>
            <a:rPr lang="ru-RU" sz="3200" kern="1200" dirty="0" smtClean="0"/>
            <a:t> шляхах </a:t>
          </a:r>
          <a:endParaRPr lang="ru-RU" sz="3200" kern="1200" dirty="0"/>
        </a:p>
      </dsp:txBody>
      <dsp:txXfrm>
        <a:off x="506349" y="3757533"/>
        <a:ext cx="6132448" cy="119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7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2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7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7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7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1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6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3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BCC1-2FF8-4365-A20F-48FFCE8F88DE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96D0-B4FE-4204-B2E4-7C49D7E2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244827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Злочини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проти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безпеки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руху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експлуатації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транспорту</a:t>
            </a:r>
          </a:p>
        </p:txBody>
      </p:sp>
    </p:spTree>
    <p:extLst>
      <p:ext uri="{BB962C8B-B14F-4D97-AF65-F5344CB8AC3E}">
        <p14:creationId xmlns:p14="http://schemas.microsoft.com/office/powerpoint/2010/main" val="28592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835740"/>
            <a:ext cx="822960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Угон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складу, </a:t>
            </a:r>
            <a:r>
              <a:rPr lang="ru-RU" dirty="0" err="1"/>
              <a:t>повітряного</a:t>
            </a:r>
            <a:r>
              <a:rPr lang="ru-RU" dirty="0"/>
              <a:t>,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річкового</a:t>
            </a:r>
            <a:r>
              <a:rPr lang="ru-RU" dirty="0"/>
              <a:t> </a:t>
            </a:r>
            <a:r>
              <a:rPr lang="ru-RU" dirty="0" smtClean="0"/>
              <a:t>судна</a:t>
            </a:r>
          </a:p>
          <a:p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 smtClean="0"/>
              <a:t>польотів</a:t>
            </a:r>
            <a:endParaRPr lang="ru-RU" dirty="0" smtClean="0"/>
          </a:p>
          <a:p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транспорту особами,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заволодіння</a:t>
            </a:r>
            <a:r>
              <a:rPr lang="ru-RU" dirty="0"/>
              <a:t> </a:t>
            </a:r>
            <a:r>
              <a:rPr lang="ru-RU" dirty="0" err="1"/>
              <a:t>транспортним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0168"/>
            <a:ext cx="3240360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70148" cy="24873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1629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Злочини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встановленого</a:t>
            </a:r>
            <a:r>
              <a:rPr lang="ru-RU" b="1" dirty="0"/>
              <a:t> порядку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функціонування</a:t>
            </a:r>
            <a:r>
              <a:rPr lang="ru-RU" b="1" dirty="0"/>
              <a:t> транспорту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 і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211960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844824"/>
            <a:ext cx="4258816" cy="95778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Блокування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транспортного </a:t>
            </a:r>
            <a:r>
              <a:rPr lang="ru-RU" dirty="0" err="1"/>
              <a:t>підприємства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2564904"/>
            <a:ext cx="4104580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706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89" b="89778" l="1667" r="97000">
                        <a14:foregroundMark x1="54000" y1="31111" x2="54000" y2="31111"/>
                        <a14:foregroundMark x1="44000" y1="26667" x2="44000" y2="26667"/>
                        <a14:foregroundMark x1="44000" y1="29333" x2="43333" y2="20000"/>
                        <a14:foregroundMark x1="69333" y1="32444" x2="79667" y2="30222"/>
                        <a14:foregroundMark x1="23000" y1="31111" x2="15333" y2="29333"/>
                        <a14:foregroundMark x1="10333" y1="54222" x2="23333" y2="55111"/>
                        <a14:foregroundMark x1="6667" y1="53778" x2="10000" y2="43111"/>
                        <a14:foregroundMark x1="4333" y1="53778" x2="4333" y2="45333"/>
                        <a14:foregroundMark x1="6000" y1="44000" x2="7333" y2="41333"/>
                        <a14:foregroundMark x1="8667" y1="41333" x2="10333" y2="41778"/>
                        <a14:foregroundMark x1="29667" y1="52000" x2="30333" y2="41778"/>
                        <a14:foregroundMark x1="85000" y1="64444" x2="87667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928992" cy="66967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4356484"/>
          </a:xfrm>
          <a:solidFill>
            <a:schemeClr val="accent6">
              <a:lumMod val="40000"/>
              <a:lumOff val="60000"/>
              <a:alpha val="4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err="1"/>
              <a:t>Примушування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транспорту до </a:t>
            </a:r>
            <a:r>
              <a:rPr lang="ru-RU" dirty="0" err="1"/>
              <a:t>невиконання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endParaRPr lang="ru-RU" dirty="0"/>
          </a:p>
          <a:p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транспорту</a:t>
            </a:r>
          </a:p>
          <a:p>
            <a:r>
              <a:rPr lang="ru-RU" dirty="0" err="1"/>
              <a:t>Самовільне</a:t>
            </a:r>
            <a:r>
              <a:rPr lang="ru-RU" dirty="0"/>
              <a:t> без </a:t>
            </a:r>
            <a:r>
              <a:rPr lang="ru-RU" dirty="0" err="1"/>
              <a:t>нагальної</a:t>
            </a:r>
            <a:r>
              <a:rPr lang="ru-RU" dirty="0"/>
              <a:t> потреби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поїзда</a:t>
            </a:r>
            <a:endParaRPr lang="ru-RU" dirty="0"/>
          </a:p>
          <a:p>
            <a:r>
              <a:rPr lang="ru-RU" dirty="0" err="1"/>
              <a:t>Випуск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несправних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5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723002" cy="26833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70977"/>
            <a:ext cx="4277295" cy="34734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3384375"/>
          </a:xfr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/>
              <a:t>Порушення</a:t>
            </a:r>
            <a:r>
              <a:rPr lang="ru-RU" dirty="0"/>
              <a:t> правил, норм і </a:t>
            </a:r>
            <a:r>
              <a:rPr lang="ru-RU" dirty="0" err="1"/>
              <a:t>стандартів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убезпечення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ru-RU" dirty="0"/>
          </a:p>
          <a:p>
            <a:r>
              <a:rPr lang="ru-RU" dirty="0" err="1"/>
              <a:t>Знищення</a:t>
            </a:r>
            <a:r>
              <a:rPr lang="ru-RU" dirty="0"/>
              <a:t>, </a:t>
            </a:r>
            <a:r>
              <a:rPr lang="ru-RU" dirty="0" err="1"/>
              <a:t>підробка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та </a:t>
            </a:r>
            <a:r>
              <a:rPr lang="ru-RU" dirty="0" err="1"/>
              <a:t>агрегатів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endParaRPr lang="ru-RU" dirty="0"/>
          </a:p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чинних</a:t>
            </a:r>
            <a:r>
              <a:rPr lang="ru-RU" dirty="0"/>
              <a:t> на </a:t>
            </a:r>
            <a:r>
              <a:rPr lang="ru-RU" dirty="0" err="1"/>
              <a:t>транспорті</a:t>
            </a:r>
            <a:r>
              <a:rPr lang="ru-RU" dirty="0"/>
              <a:t> правил</a:t>
            </a:r>
          </a:p>
          <a:p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магістральних</a:t>
            </a:r>
            <a:r>
              <a:rPr lang="ru-RU" dirty="0"/>
              <a:t> </a:t>
            </a:r>
            <a:r>
              <a:rPr lang="ru-RU" dirty="0" err="1"/>
              <a:t>нафто</a:t>
            </a:r>
            <a:r>
              <a:rPr lang="ru-RU" dirty="0"/>
              <a:t>-, газо- та </a:t>
            </a:r>
            <a:r>
              <a:rPr lang="ru-RU" dirty="0" err="1"/>
              <a:t>нафтопродуктопроводів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68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Злочини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встановленого</a:t>
            </a:r>
            <a:r>
              <a:rPr lang="ru-RU" b="1" dirty="0"/>
              <a:t> порядку </a:t>
            </a:r>
            <a:r>
              <a:rPr lang="ru-RU" b="1" dirty="0" err="1"/>
              <a:t>поведінки</a:t>
            </a:r>
            <a:r>
              <a:rPr lang="ru-RU" b="1" dirty="0"/>
              <a:t> на </a:t>
            </a:r>
            <a:r>
              <a:rPr lang="ru-RU" b="1" dirty="0" err="1"/>
              <a:t>водних</a:t>
            </a:r>
            <a:r>
              <a:rPr lang="ru-RU" b="1" dirty="0"/>
              <a:t> шляхах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Ненадання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судну та особам,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лиха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978823" cy="395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4041775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/>
              <a:t>Неповідомлення</a:t>
            </a:r>
            <a:r>
              <a:rPr lang="ru-RU" dirty="0"/>
              <a:t> </a:t>
            </a:r>
            <a:r>
              <a:rPr lang="ru-RU" dirty="0" err="1"/>
              <a:t>капітаном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судна при </a:t>
            </a:r>
            <a:r>
              <a:rPr lang="ru-RU" dirty="0" err="1"/>
              <a:t>зіткненні</a:t>
            </a:r>
            <a:r>
              <a:rPr lang="ru-RU" dirty="0"/>
              <a:t> суден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611191"/>
            <a:ext cx="3168352" cy="3796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793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6120680" cy="45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3024336"/>
          </a:xfrm>
          <a:solidFill>
            <a:schemeClr val="accent6">
              <a:lumMod val="20000"/>
              <a:lumOff val="80000"/>
              <a:alpha val="69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транспорту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законом про </a:t>
            </a:r>
            <a:r>
              <a:rPr lang="ru-RU" dirty="0" err="1"/>
              <a:t>кримінальну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посягають</a:t>
            </a:r>
            <a:r>
              <a:rPr lang="ru-RU" dirty="0"/>
              <a:t> на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, </a:t>
            </a:r>
            <a:r>
              <a:rPr lang="ru-RU" dirty="0" err="1"/>
              <a:t>повітряного</a:t>
            </a:r>
            <a:r>
              <a:rPr lang="ru-RU" dirty="0"/>
              <a:t>, водного, </a:t>
            </a:r>
            <a:r>
              <a:rPr lang="ru-RU" dirty="0" err="1"/>
              <a:t>автомобільного</a:t>
            </a:r>
            <a:r>
              <a:rPr lang="ru-RU" dirty="0"/>
              <a:t>,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магістраль­ного</a:t>
            </a:r>
            <a:r>
              <a:rPr lang="ru-RU" dirty="0"/>
              <a:t> трубопроводного транспорту.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809287"/>
            <a:ext cx="7707592" cy="1938992"/>
          </a:xfrm>
          <a:prstGeom prst="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000" dirty="0" err="1" smtClean="0"/>
              <a:t>Кримінальна</a:t>
            </a:r>
            <a:r>
              <a:rPr lang="ru-RU" sz="3000" dirty="0" smtClean="0"/>
              <a:t> </a:t>
            </a:r>
            <a:r>
              <a:rPr lang="ru-RU" sz="3000" dirty="0" err="1" smtClean="0"/>
              <a:t>відповідальність</a:t>
            </a:r>
            <a:r>
              <a:rPr lang="ru-RU" sz="3000" dirty="0" smtClean="0"/>
              <a:t> за </a:t>
            </a:r>
            <a:r>
              <a:rPr lang="ru-RU" sz="3000" dirty="0" err="1" smtClean="0"/>
              <a:t>порушення</a:t>
            </a:r>
            <a:r>
              <a:rPr lang="ru-RU" sz="3000" dirty="0" smtClean="0"/>
              <a:t> правил </a:t>
            </a:r>
            <a:r>
              <a:rPr lang="ru-RU" sz="3000" dirty="0" err="1" smtClean="0"/>
              <a:t>безпеки</a:t>
            </a:r>
            <a:r>
              <a:rPr lang="ru-RU" sz="3000" dirty="0" smtClean="0"/>
              <a:t> </a:t>
            </a:r>
            <a:r>
              <a:rPr lang="ru-RU" sz="3000" dirty="0" err="1" smtClean="0"/>
              <a:t>руху</a:t>
            </a:r>
            <a:r>
              <a:rPr lang="ru-RU" sz="3000" dirty="0" smtClean="0"/>
              <a:t> та </a:t>
            </a:r>
            <a:r>
              <a:rPr lang="ru-RU" sz="3000" dirty="0" err="1" smtClean="0"/>
              <a:t>експлуатації</a:t>
            </a:r>
            <a:r>
              <a:rPr lang="ru-RU" sz="3000" dirty="0" smtClean="0"/>
              <a:t> транспорту </a:t>
            </a:r>
            <a:r>
              <a:rPr lang="ru-RU" sz="3000" dirty="0" err="1" smtClean="0"/>
              <a:t>передбачена</a:t>
            </a:r>
            <a:r>
              <a:rPr lang="ru-RU" sz="3000" dirty="0" smtClean="0"/>
              <a:t> </a:t>
            </a:r>
            <a:r>
              <a:rPr lang="ru-RU" sz="3000" dirty="0" err="1" smtClean="0"/>
              <a:t>розділом</a:t>
            </a:r>
            <a:r>
              <a:rPr lang="ru-RU" sz="3000" dirty="0" smtClean="0"/>
              <a:t> XI </a:t>
            </a:r>
            <a:r>
              <a:rPr lang="ru-RU" sz="3000" dirty="0" err="1" smtClean="0"/>
              <a:t>Особливої</a:t>
            </a:r>
            <a:r>
              <a:rPr lang="ru-RU" sz="3000" dirty="0" smtClean="0"/>
              <a:t> </a:t>
            </a:r>
            <a:r>
              <a:rPr lang="ru-RU" sz="3000" dirty="0" err="1" smtClean="0"/>
              <a:t>частини</a:t>
            </a:r>
            <a:r>
              <a:rPr lang="ru-RU" sz="3000" dirty="0" smtClean="0"/>
              <a:t> КК (</a:t>
            </a:r>
            <a:r>
              <a:rPr lang="ru-RU" sz="3000" dirty="0" err="1" smtClean="0"/>
              <a:t>статті</a:t>
            </a:r>
            <a:r>
              <a:rPr lang="ru-RU" sz="3000" dirty="0" smtClean="0"/>
              <a:t> 276-292).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6472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5871453" cy="5871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Суб’єкт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652120" cy="48245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/>
              <a:t>осудні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14-річного (</a:t>
            </a:r>
            <a:r>
              <a:rPr lang="ru-RU" dirty="0" err="1"/>
              <a:t>статті</a:t>
            </a:r>
            <a:r>
              <a:rPr lang="ru-RU" dirty="0"/>
              <a:t> 277, 278, ч. 2 і 3 ст. 289 КК) </a:t>
            </a:r>
            <a:r>
              <a:rPr lang="ru-RU" dirty="0" err="1"/>
              <a:t>або</a:t>
            </a:r>
            <a:r>
              <a:rPr lang="ru-RU" dirty="0"/>
              <a:t> 16-річного </a:t>
            </a:r>
            <a:r>
              <a:rPr lang="ru-RU" dirty="0" err="1"/>
              <a:t>віку</a:t>
            </a:r>
            <a:r>
              <a:rPr lang="ru-RU" dirty="0"/>
              <a:t> (</a:t>
            </a:r>
            <a:r>
              <a:rPr lang="ru-RU" dirty="0" err="1"/>
              <a:t>решта</a:t>
            </a:r>
            <a:r>
              <a:rPr lang="ru-RU" dirty="0"/>
              <a:t> статей).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вчинятися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 </a:t>
            </a:r>
            <a:r>
              <a:rPr lang="ru-RU" i="1" dirty="0" err="1"/>
              <a:t>спеціальними</a:t>
            </a:r>
            <a:r>
              <a:rPr lang="ru-RU" i="1" dirty="0"/>
              <a:t> </a:t>
            </a:r>
            <a:r>
              <a:rPr lang="ru-RU" i="1" dirty="0" err="1"/>
              <a:t>суб’єктами</a:t>
            </a:r>
            <a:r>
              <a:rPr lang="ru-RU" dirty="0"/>
              <a:t> 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працівником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, водного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транспорту – ст. 276 КК; </a:t>
            </a:r>
            <a:r>
              <a:rPr lang="ru-RU" dirty="0" err="1"/>
              <a:t>капітаном</a:t>
            </a:r>
            <a:r>
              <a:rPr lang="ru-RU" dirty="0"/>
              <a:t> судна – ст. 284 КК; особою, яка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технічний</a:t>
            </a:r>
            <a:r>
              <a:rPr lang="ru-RU" dirty="0"/>
              <a:t> стан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транс­портних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– ст. 287 КК).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1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Суб’єктивна</a:t>
            </a:r>
            <a:r>
              <a:rPr lang="ru-RU" b="1" dirty="0" smtClean="0"/>
              <a:t> сторона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Злочини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формаль­ним</a:t>
            </a:r>
            <a:r>
              <a:rPr lang="ru-RU" dirty="0"/>
              <a:t> складом </a:t>
            </a:r>
            <a:r>
              <a:rPr lang="ru-RU" dirty="0" err="1"/>
              <a:t>вчинюються</a:t>
            </a:r>
            <a:r>
              <a:rPr lang="ru-RU" dirty="0"/>
              <a:t> з прямим </a:t>
            </a:r>
            <a:r>
              <a:rPr lang="ru-RU" dirty="0" err="1"/>
              <a:t>умислом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злочинах</a:t>
            </a:r>
            <a:r>
              <a:rPr lang="ru-RU" dirty="0"/>
              <a:t> з </a:t>
            </a:r>
            <a:r>
              <a:rPr lang="ru-RU" dirty="0" err="1"/>
              <a:t>матері­альним</a:t>
            </a:r>
            <a:r>
              <a:rPr lang="ru-RU" dirty="0"/>
              <a:t> складом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психічне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особи до </a:t>
            </a:r>
            <a:r>
              <a:rPr lang="ru-RU" dirty="0" err="1"/>
              <a:t>діяння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кваліфіка­ції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Переважна</a:t>
            </a:r>
            <a:r>
              <a:rPr lang="ru-RU" dirty="0" smtClean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даним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змішаною</a:t>
            </a:r>
            <a:r>
              <a:rPr lang="ru-RU" dirty="0"/>
              <a:t> формою вини – 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умисел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діяння</a:t>
            </a:r>
            <a:r>
              <a:rPr lang="ru-RU" dirty="0"/>
              <a:t> і 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необережність</a:t>
            </a:r>
            <a:r>
              <a:rPr lang="ru-RU" dirty="0"/>
              <a:t> 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особи до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, як </a:t>
            </a:r>
            <a:r>
              <a:rPr lang="ru-RU" i="1" dirty="0" err="1"/>
              <a:t>необережні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00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60" y="764704"/>
            <a:ext cx="3502340" cy="57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63000">
                <a:schemeClr val="dk1">
                  <a:tint val="37000"/>
                  <a:satMod val="300000"/>
                  <a:alpha val="76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ru-RU" b="1" dirty="0" err="1"/>
              <a:t>Родовим</a:t>
            </a:r>
            <a:r>
              <a:rPr lang="ru-RU" dirty="0"/>
              <a:t> </a:t>
            </a:r>
            <a:r>
              <a:rPr lang="ru-RU" b="1" dirty="0" err="1"/>
              <a:t>об’єктом</a:t>
            </a:r>
            <a:r>
              <a:rPr lang="ru-RU" dirty="0"/>
              <a:t> 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транспорту є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та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транспорту.</a:t>
            </a:r>
          </a:p>
          <a:p>
            <a:r>
              <a:rPr lang="ru-RU" b="1" dirty="0" err="1"/>
              <a:t>Додатковим</a:t>
            </a:r>
            <a:r>
              <a:rPr lang="ru-RU" b="1" dirty="0"/>
              <a:t> </a:t>
            </a:r>
            <a:r>
              <a:rPr lang="ru-RU" b="1" dirty="0" err="1"/>
              <a:t>безпосереднім</a:t>
            </a:r>
            <a:r>
              <a:rPr lang="ru-RU" dirty="0"/>
              <a:t> 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здоров’я</a:t>
            </a:r>
            <a:r>
              <a:rPr lang="ru-RU" dirty="0"/>
              <a:t> особи, </a:t>
            </a:r>
            <a:r>
              <a:rPr lang="ru-RU" dirty="0" err="1"/>
              <a:t>власність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3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2132856"/>
            <a:ext cx="5256584" cy="44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Об’єктивна</a:t>
            </a:r>
            <a:r>
              <a:rPr lang="ru-RU" b="1" dirty="0" smtClean="0"/>
              <a:t> сторона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229600" cy="4104456"/>
          </a:xfr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63000">
                <a:schemeClr val="dk1">
                  <a:tint val="37000"/>
                  <a:satMod val="300000"/>
                  <a:alpha val="76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обов’язковими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діянням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причиновим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діянням</a:t>
            </a:r>
            <a:r>
              <a:rPr lang="ru-RU" dirty="0"/>
              <a:t> і </a:t>
            </a:r>
            <a:r>
              <a:rPr lang="ru-RU" dirty="0" err="1"/>
              <a:t>суспі­ль­но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51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виду транспорту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транспорту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три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74217"/>
              </p:ext>
            </p:extLst>
          </p:nvPr>
        </p:nvGraphicFramePr>
        <p:xfrm>
          <a:off x="467544" y="1196752"/>
          <a:ext cx="770485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10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Злочини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встановленого</a:t>
            </a:r>
            <a:r>
              <a:rPr lang="ru-RU" b="1" dirty="0"/>
              <a:t> порядку </a:t>
            </a:r>
            <a:r>
              <a:rPr lang="ru-RU" b="1" dirty="0" err="1"/>
              <a:t>водіння</a:t>
            </a:r>
            <a:r>
              <a:rPr lang="ru-RU" b="1" dirty="0"/>
              <a:t> транспорту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6" y="1584931"/>
            <a:ext cx="5238750" cy="3590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43" y="1412776"/>
            <a:ext cx="3800475" cy="2533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4716016" cy="2981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90649"/>
            <a:ext cx="4227219" cy="31704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785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4569396" cy="21602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транспорту </a:t>
            </a:r>
            <a:r>
              <a:rPr lang="ru-RU" dirty="0" err="1"/>
              <a:t>залізничного</a:t>
            </a:r>
            <a:r>
              <a:rPr lang="ru-RU" dirty="0"/>
              <a:t>, водного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транспорту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86085" y="4077072"/>
            <a:ext cx="4689847" cy="2448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членом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диспетчером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повітряним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(диспетчером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) у </a:t>
            </a:r>
            <a:r>
              <a:rPr lang="ru-RU" dirty="0" err="1"/>
              <a:t>стані</a:t>
            </a:r>
            <a:r>
              <a:rPr lang="ru-RU" dirty="0"/>
              <a:t> алкогольного </a:t>
            </a:r>
            <a:r>
              <a:rPr lang="ru-RU" dirty="0" err="1"/>
              <a:t>сп'яніння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психотропних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2736304" cy="3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902169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8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436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Злочини проти безпеки руху та експлуатації транспорту</vt:lpstr>
      <vt:lpstr>Презентация PowerPoint</vt:lpstr>
      <vt:lpstr>Суб’єкт</vt:lpstr>
      <vt:lpstr>Суб’єктивна сторона</vt:lpstr>
      <vt:lpstr>Об’єкт</vt:lpstr>
      <vt:lpstr>Об’єктивна сторона</vt:lpstr>
      <vt:lpstr>Залежно від безпосереднього об’єкта та виду транспорту всі злочини проти безпеки руху та експлуатації транспорту можна поділити на три види (групи): </vt:lpstr>
      <vt:lpstr>Злочини проти встановленого порядку водіння транспорту</vt:lpstr>
      <vt:lpstr>Презентация PowerPoint</vt:lpstr>
      <vt:lpstr>Презентация PowerPoint</vt:lpstr>
      <vt:lpstr>Злочини проти встановленого порядку забезпечення функціонування транспорту</vt:lpstr>
      <vt:lpstr>Презентация PowerPoint</vt:lpstr>
      <vt:lpstr>Презентация PowerPoint</vt:lpstr>
      <vt:lpstr>Злочини проти встановленого порядку поведінки на водних шляхах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Злочини проти безпеки руху та експлуатації транспорту</dc:title>
  <dc:creator>SONY</dc:creator>
  <cp:lastModifiedBy>SONY</cp:lastModifiedBy>
  <cp:revision>14</cp:revision>
  <dcterms:created xsi:type="dcterms:W3CDTF">2014-12-21T18:01:53Z</dcterms:created>
  <dcterms:modified xsi:type="dcterms:W3CDTF">2014-12-23T21:28:17Z</dcterms:modified>
</cp:coreProperties>
</file>