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67" r:id="rId6"/>
    <p:sldId id="258" r:id="rId7"/>
    <p:sldId id="265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>
        <p:scale>
          <a:sx n="50" d="100"/>
          <a:sy n="50" d="100"/>
        </p:scale>
        <p:origin x="-96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BFE105-B76A-411E-AD9E-5DB665E30136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FDE92B-0082-4044-9E70-63048572E8E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08720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Античний скульптор Фідій</a:t>
            </a: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5942" y="467019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учениця 11-А класу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Вепрук Анастасія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174" y="2859558"/>
            <a:ext cx="532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Фідій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на відміну від Мирона, відходить від зображення індивідуальності героя, намагаючись утілити загальний ідеал прекрасного. Овальні форми набувають ідеальних рис: великі очі з підкресленими повіками, виразний рот, високе чоло – це так званий «класичний грецький профіль». Таких самих узагальнених рис набувало й тіло. Епоха класики відкидала всі вади моделі, робила її досконалою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2913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Творіння Фідія грандіозні, величні і гармонійні, форма і зміст перебувають у них в повній рівновазі.</a:t>
            </a:r>
          </a:p>
          <a:p>
            <a:pPr indent="442913"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442913"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162" y="5486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uk-UA" dirty="0">
                <a:latin typeface="Times New Roman" pitchFamily="18" charset="0"/>
                <a:cs typeface="Times New Roman" pitchFamily="18" charset="0"/>
              </a:rPr>
              <a:t>Фідій – давньогрецький скульптор 5 ст. до н. 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майстрів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давньогрецького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100v.com.ua/sites/100v.com.ua/files/fid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99" y="2815188"/>
            <a:ext cx="2813099" cy="371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4573" y="476672"/>
            <a:ext cx="3477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Найкраще уявлення про творчість Фідія дає скульптурне оздоблення Парфенону в Афінах (мармур, 438–432 до н. 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виконане під керівництвом та за особистої участі майстра. 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312368" cy="248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2852936"/>
            <a:ext cx="3528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Ці твори, повні глибокої людяності, прославляють велич афінського полісу та його громадян, відображають ідеї боротьби афінян проти їхніх ворогів. </a:t>
            </a:r>
          </a:p>
        </p:txBody>
      </p:sp>
      <p:pic>
        <p:nvPicPr>
          <p:cNvPr id="7170" name="Picture 2" descr="Файл:Reconstruction of the east pediment of the Parthenon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73" y="2443116"/>
            <a:ext cx="3288856" cy="18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554" y="5589240"/>
            <a:ext cx="6937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uk-UA" dirty="0">
                <a:latin typeface="Times New Roman" pitchFamily="18" charset="0"/>
                <a:cs typeface="Times New Roman" pitchFamily="18" charset="0"/>
              </a:rPr>
              <a:t>Скульптура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Парфенона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що є у поєднанні з архітектурою храму одним з найвищих зразків синтезу мистецтв, відрізняється надзвичайним багатством ритмів та композиційних прийомів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upload.wikimedia.org/wikipedia/commons/a/a6/Dionysos_pediment_Parthenon-British_Museum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26" y="1916830"/>
            <a:ext cx="3264930" cy="2447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upload.wikimedia.org/wikipedia/commons/e/e7/Dionysos_pediment_Parthenon-British_Museu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76" y="1916831"/>
            <a:ext cx="3203493" cy="244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Файл:Reconstruction of the west pediment of the Parthenon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26" y="314108"/>
            <a:ext cx="6936705" cy="135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074" y="323678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Бронзова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статуя Афіни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Промахос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заввишки 8 м, встановлена близько 460 до н. е. на афінському Акрополі в пам'ять про перемогу над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персами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encrypted-tbn3.gstatic.com/images?q=tbn:ANd9GcRjLH-xLPXkZjR8Z_vBT_zlsGWhKpBr35_cZxguuTaQDv6uH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36" y="188641"/>
            <a:ext cx="213093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айл:Athena Parthenos Altemps Inv8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69" y="211844"/>
            <a:ext cx="2520280" cy="422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92910" y="351244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Статуя Афіни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Парфенос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 храмі Парфенон 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Афінах заввишки 12 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закінчена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438 р.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н.е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98850"/>
            <a:ext cx="36704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Найвидатнішою роботою Фідія самі греки вважали скульптуру Зевса Олімпійського, що було створено для храму Зевса в Олімпії. </a:t>
            </a:r>
          </a:p>
          <a:p>
            <a:pPr indent="457200"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Величезний 14-метровий Зевс сидів на троні із золота, слонової кістки, чорного дерева та самоцвітів. </a:t>
            </a:r>
          </a:p>
          <a:p>
            <a:pPr indent="457200"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троні Фідій відтворив чимало сюжетів еллінської міфології та фігури реальних людей.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6" y="191167"/>
            <a:ext cx="1281601" cy="172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735" y="2168511"/>
            <a:ext cx="1395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Голова Зевса Олімпійського Фідія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383"/>
            <a:ext cx="2943192" cy="392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2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</TotalTime>
  <Words>291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Anastasia</dc:creator>
  <cp:lastModifiedBy>Anastasia</cp:lastModifiedBy>
  <cp:revision>14</cp:revision>
  <dcterms:created xsi:type="dcterms:W3CDTF">2013-09-20T13:04:42Z</dcterms:created>
  <dcterms:modified xsi:type="dcterms:W3CDTF">2013-09-22T11:06:19Z</dcterms:modified>
</cp:coreProperties>
</file>