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66" r:id="rId7"/>
    <p:sldId id="260" r:id="rId8"/>
    <p:sldId id="263" r:id="rId9"/>
    <p:sldId id="265" r:id="rId10"/>
    <p:sldId id="267" r:id="rId11"/>
    <p:sldId id="268" r:id="rId12"/>
    <p:sldId id="275" r:id="rId13"/>
    <p:sldId id="270" r:id="rId14"/>
    <p:sldId id="276" r:id="rId15"/>
    <p:sldId id="271" r:id="rId16"/>
    <p:sldId id="277" r:id="rId17"/>
    <p:sldId id="272" r:id="rId18"/>
    <p:sldId id="278" r:id="rId19"/>
    <p:sldId id="273" r:id="rId20"/>
    <p:sldId id="261" r:id="rId21"/>
    <p:sldId id="274" r:id="rId22"/>
    <p:sldId id="279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94660"/>
  </p:normalViewPr>
  <p:slideViewPr>
    <p:cSldViewPr>
      <p:cViewPr varScale="1">
        <p:scale>
          <a:sx n="64" d="100"/>
          <a:sy n="64" d="100"/>
        </p:scale>
        <p:origin x="-1020" y="-10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73C46-FC56-44E4-9DFE-37633907FBAF}" type="doc">
      <dgm:prSet loTypeId="urn:microsoft.com/office/officeart/2011/layout/CircleProcess" loCatId="officeonline" qsTypeId="urn:microsoft.com/office/officeart/2009/2/quickstyle/3d8" qsCatId="3D" csTypeId="urn:microsoft.com/office/officeart/2005/8/colors/accent5_2" csCatId="accent5" phldr="1"/>
      <dgm:spPr/>
      <dgm:t>
        <a:bodyPr/>
        <a:lstStyle/>
        <a:p>
          <a:endParaRPr lang="uk-UA"/>
        </a:p>
      </dgm:t>
    </dgm:pt>
    <dgm:pt modelId="{4AF09D60-1A42-410F-BE5F-A728C2ED8C33}">
      <dgm:prSet phldrT="[Текст]"/>
      <dgm:spPr/>
      <dgm:t>
        <a:bodyPr/>
        <a:lstStyle/>
        <a:p>
          <a:r>
            <a:rPr lang="uk-UA" dirty="0" smtClean="0"/>
            <a:t>Дякую</a:t>
          </a:r>
          <a:endParaRPr lang="uk-UA" dirty="0"/>
        </a:p>
      </dgm:t>
    </dgm:pt>
    <dgm:pt modelId="{CFE4A18C-9A67-4181-94FF-AA5386C46474}" type="parTrans" cxnId="{6D614D42-8438-493C-97E6-844AF1F3F18F}">
      <dgm:prSet/>
      <dgm:spPr/>
      <dgm:t>
        <a:bodyPr/>
        <a:lstStyle/>
        <a:p>
          <a:endParaRPr lang="uk-UA"/>
        </a:p>
      </dgm:t>
    </dgm:pt>
    <dgm:pt modelId="{3EA0BA6E-DA33-44F7-8696-68AD01E549C8}" type="sibTrans" cxnId="{6D614D42-8438-493C-97E6-844AF1F3F18F}">
      <dgm:prSet/>
      <dgm:spPr/>
      <dgm:t>
        <a:bodyPr/>
        <a:lstStyle/>
        <a:p>
          <a:endParaRPr lang="uk-UA"/>
        </a:p>
      </dgm:t>
    </dgm:pt>
    <dgm:pt modelId="{3413DE78-FE68-4364-9B89-45E00D72442F}">
      <dgm:prSet phldrT="[Текст]"/>
      <dgm:spPr/>
      <dgm:t>
        <a:bodyPr/>
        <a:lstStyle/>
        <a:p>
          <a:r>
            <a:rPr lang="uk-UA" dirty="0" smtClean="0"/>
            <a:t>за</a:t>
          </a:r>
          <a:endParaRPr lang="uk-UA" dirty="0"/>
        </a:p>
      </dgm:t>
    </dgm:pt>
    <dgm:pt modelId="{600E3B76-5DE9-46C3-94C9-C93DA2F0AD70}" type="parTrans" cxnId="{100346F2-565A-4C8D-9537-E6AFE019E55C}">
      <dgm:prSet/>
      <dgm:spPr/>
      <dgm:t>
        <a:bodyPr/>
        <a:lstStyle/>
        <a:p>
          <a:endParaRPr lang="uk-UA"/>
        </a:p>
      </dgm:t>
    </dgm:pt>
    <dgm:pt modelId="{4741CDD2-529A-4D1E-BC47-E1BCA3031D89}" type="sibTrans" cxnId="{100346F2-565A-4C8D-9537-E6AFE019E55C}">
      <dgm:prSet/>
      <dgm:spPr/>
      <dgm:t>
        <a:bodyPr/>
        <a:lstStyle/>
        <a:p>
          <a:endParaRPr lang="uk-UA"/>
        </a:p>
      </dgm:t>
    </dgm:pt>
    <dgm:pt modelId="{AFEE1B21-9E54-456C-95AB-037CD70663FD}">
      <dgm:prSet phldrT="[Текст]"/>
      <dgm:spPr/>
      <dgm:t>
        <a:bodyPr/>
        <a:lstStyle/>
        <a:p>
          <a:r>
            <a:rPr lang="uk-UA" dirty="0" smtClean="0"/>
            <a:t>увагу</a:t>
          </a:r>
          <a:r>
            <a:rPr lang="uk-UA" b="0" i="0" dirty="0" smtClean="0"/>
            <a:t>!</a:t>
          </a:r>
          <a:endParaRPr lang="uk-UA" dirty="0"/>
        </a:p>
      </dgm:t>
    </dgm:pt>
    <dgm:pt modelId="{6B709545-C331-4704-9DB8-A464C7459E27}" type="parTrans" cxnId="{EF6E1E18-DF21-47B8-9164-A2F40B94591E}">
      <dgm:prSet/>
      <dgm:spPr/>
      <dgm:t>
        <a:bodyPr/>
        <a:lstStyle/>
        <a:p>
          <a:endParaRPr lang="uk-UA"/>
        </a:p>
      </dgm:t>
    </dgm:pt>
    <dgm:pt modelId="{7B7BC955-2714-4444-A4FC-CF5125C49546}" type="sibTrans" cxnId="{EF6E1E18-DF21-47B8-9164-A2F40B94591E}">
      <dgm:prSet/>
      <dgm:spPr/>
      <dgm:t>
        <a:bodyPr/>
        <a:lstStyle/>
        <a:p>
          <a:endParaRPr lang="uk-UA"/>
        </a:p>
      </dgm:t>
    </dgm:pt>
    <dgm:pt modelId="{D1368426-18D6-482D-A6CE-2B3D694B0C44}" type="pres">
      <dgm:prSet presAssocID="{1DF73C46-FC56-44E4-9DFE-37633907FBAF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AC78CE33-581B-47A1-95F9-7345382E1EEF}" type="pres">
      <dgm:prSet presAssocID="{AFEE1B21-9E54-456C-95AB-037CD70663FD}" presName="Accent3" presStyleCnt="0"/>
      <dgm:spPr/>
      <dgm:t>
        <a:bodyPr/>
        <a:lstStyle/>
        <a:p>
          <a:endParaRPr lang="uk-UA"/>
        </a:p>
      </dgm:t>
    </dgm:pt>
    <dgm:pt modelId="{7C03A112-B82E-4232-B154-B28EB8E38F50}" type="pres">
      <dgm:prSet presAssocID="{AFEE1B21-9E54-456C-95AB-037CD70663FD}" presName="Accent" presStyleLbl="node1" presStyleIdx="0" presStyleCnt="3"/>
      <dgm:spPr/>
      <dgm:t>
        <a:bodyPr/>
        <a:lstStyle/>
        <a:p>
          <a:endParaRPr lang="uk-UA"/>
        </a:p>
      </dgm:t>
    </dgm:pt>
    <dgm:pt modelId="{39DB32CB-6A43-47D5-B655-294CC397EFA4}" type="pres">
      <dgm:prSet presAssocID="{AFEE1B21-9E54-456C-95AB-037CD70663FD}" presName="ParentBackground3" presStyleCnt="0"/>
      <dgm:spPr/>
      <dgm:t>
        <a:bodyPr/>
        <a:lstStyle/>
        <a:p>
          <a:endParaRPr lang="uk-UA"/>
        </a:p>
      </dgm:t>
    </dgm:pt>
    <dgm:pt modelId="{B3E49FD4-8F54-4BE1-88B6-475B3E4E1138}" type="pres">
      <dgm:prSet presAssocID="{AFEE1B21-9E54-456C-95AB-037CD70663FD}" presName="ParentBackground" presStyleLbl="fgAcc1" presStyleIdx="0" presStyleCnt="3"/>
      <dgm:spPr/>
      <dgm:t>
        <a:bodyPr/>
        <a:lstStyle/>
        <a:p>
          <a:endParaRPr lang="uk-UA"/>
        </a:p>
      </dgm:t>
    </dgm:pt>
    <dgm:pt modelId="{E8FE876D-6ACB-489D-A759-4D47F11D7DFD}" type="pres">
      <dgm:prSet presAssocID="{AFEE1B21-9E54-456C-95AB-037CD70663F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7A99F1-7F3E-4735-A211-9CC925E15760}" type="pres">
      <dgm:prSet presAssocID="{3413DE78-FE68-4364-9B89-45E00D72442F}" presName="Accent2" presStyleCnt="0"/>
      <dgm:spPr/>
      <dgm:t>
        <a:bodyPr/>
        <a:lstStyle/>
        <a:p>
          <a:endParaRPr lang="uk-UA"/>
        </a:p>
      </dgm:t>
    </dgm:pt>
    <dgm:pt modelId="{5A0C7FC9-976B-47E8-B63C-6F813EA8B2DC}" type="pres">
      <dgm:prSet presAssocID="{3413DE78-FE68-4364-9B89-45E00D72442F}" presName="Accent" presStyleLbl="node1" presStyleIdx="1" presStyleCnt="3"/>
      <dgm:spPr/>
      <dgm:t>
        <a:bodyPr/>
        <a:lstStyle/>
        <a:p>
          <a:endParaRPr lang="uk-UA"/>
        </a:p>
      </dgm:t>
    </dgm:pt>
    <dgm:pt modelId="{B3A534D0-136D-429D-BEB1-B315BAC5985F}" type="pres">
      <dgm:prSet presAssocID="{3413DE78-FE68-4364-9B89-45E00D72442F}" presName="ParentBackground2" presStyleCnt="0"/>
      <dgm:spPr/>
      <dgm:t>
        <a:bodyPr/>
        <a:lstStyle/>
        <a:p>
          <a:endParaRPr lang="uk-UA"/>
        </a:p>
      </dgm:t>
    </dgm:pt>
    <dgm:pt modelId="{53CB389A-7FB8-40E8-9BA1-1A3B4751E24F}" type="pres">
      <dgm:prSet presAssocID="{3413DE78-FE68-4364-9B89-45E00D72442F}" presName="ParentBackground" presStyleLbl="fgAcc1" presStyleIdx="1" presStyleCnt="3"/>
      <dgm:spPr/>
      <dgm:t>
        <a:bodyPr/>
        <a:lstStyle/>
        <a:p>
          <a:endParaRPr lang="uk-UA"/>
        </a:p>
      </dgm:t>
    </dgm:pt>
    <dgm:pt modelId="{03103C86-F703-4535-A9B7-54367ABD81B6}" type="pres">
      <dgm:prSet presAssocID="{3413DE78-FE68-4364-9B89-45E00D72442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A740FAF-950C-4764-9ABA-507CADA44E5B}" type="pres">
      <dgm:prSet presAssocID="{4AF09D60-1A42-410F-BE5F-A728C2ED8C33}" presName="Accent1" presStyleCnt="0"/>
      <dgm:spPr/>
      <dgm:t>
        <a:bodyPr/>
        <a:lstStyle/>
        <a:p>
          <a:endParaRPr lang="uk-UA"/>
        </a:p>
      </dgm:t>
    </dgm:pt>
    <dgm:pt modelId="{4EC4F019-BADB-4381-86D2-298E3BDFAA86}" type="pres">
      <dgm:prSet presAssocID="{4AF09D60-1A42-410F-BE5F-A728C2ED8C33}" presName="Accent" presStyleLbl="node1" presStyleIdx="2" presStyleCnt="3"/>
      <dgm:spPr/>
      <dgm:t>
        <a:bodyPr/>
        <a:lstStyle/>
        <a:p>
          <a:endParaRPr lang="uk-UA"/>
        </a:p>
      </dgm:t>
    </dgm:pt>
    <dgm:pt modelId="{516DE8A1-3BA5-454D-9A8C-803623AB99D3}" type="pres">
      <dgm:prSet presAssocID="{4AF09D60-1A42-410F-BE5F-A728C2ED8C33}" presName="ParentBackground1" presStyleCnt="0"/>
      <dgm:spPr/>
      <dgm:t>
        <a:bodyPr/>
        <a:lstStyle/>
        <a:p>
          <a:endParaRPr lang="uk-UA"/>
        </a:p>
      </dgm:t>
    </dgm:pt>
    <dgm:pt modelId="{E3B24CBF-1B3F-4097-A025-1F5F9DEA9652}" type="pres">
      <dgm:prSet presAssocID="{4AF09D60-1A42-410F-BE5F-A728C2ED8C33}" presName="ParentBackground" presStyleLbl="fgAcc1" presStyleIdx="2" presStyleCnt="3"/>
      <dgm:spPr/>
      <dgm:t>
        <a:bodyPr/>
        <a:lstStyle/>
        <a:p>
          <a:endParaRPr lang="uk-UA"/>
        </a:p>
      </dgm:t>
    </dgm:pt>
    <dgm:pt modelId="{7FDAF471-A133-4DF2-AEF4-931426F5C92C}" type="pres">
      <dgm:prSet presAssocID="{4AF09D60-1A42-410F-BE5F-A728C2ED8C3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748E883-C8DD-4502-9B20-39E732AB93B7}" type="presOf" srcId="{3413DE78-FE68-4364-9B89-45E00D72442F}" destId="{53CB389A-7FB8-40E8-9BA1-1A3B4751E24F}" srcOrd="0" destOrd="0" presId="urn:microsoft.com/office/officeart/2011/layout/CircleProcess"/>
    <dgm:cxn modelId="{C3D2E861-64B7-4A1E-8D6F-40B4B42AEADD}" type="presOf" srcId="{AFEE1B21-9E54-456C-95AB-037CD70663FD}" destId="{B3E49FD4-8F54-4BE1-88B6-475B3E4E1138}" srcOrd="0" destOrd="0" presId="urn:microsoft.com/office/officeart/2011/layout/CircleProcess"/>
    <dgm:cxn modelId="{0DDFD89A-E775-40B3-953C-C6676912433B}" type="presOf" srcId="{4AF09D60-1A42-410F-BE5F-A728C2ED8C33}" destId="{E3B24CBF-1B3F-4097-A025-1F5F9DEA9652}" srcOrd="0" destOrd="0" presId="urn:microsoft.com/office/officeart/2011/layout/CircleProcess"/>
    <dgm:cxn modelId="{EF6E1E18-DF21-47B8-9164-A2F40B94591E}" srcId="{1DF73C46-FC56-44E4-9DFE-37633907FBAF}" destId="{AFEE1B21-9E54-456C-95AB-037CD70663FD}" srcOrd="2" destOrd="0" parTransId="{6B709545-C331-4704-9DB8-A464C7459E27}" sibTransId="{7B7BC955-2714-4444-A4FC-CF5125C49546}"/>
    <dgm:cxn modelId="{6D614D42-8438-493C-97E6-844AF1F3F18F}" srcId="{1DF73C46-FC56-44E4-9DFE-37633907FBAF}" destId="{4AF09D60-1A42-410F-BE5F-A728C2ED8C33}" srcOrd="0" destOrd="0" parTransId="{CFE4A18C-9A67-4181-94FF-AA5386C46474}" sibTransId="{3EA0BA6E-DA33-44F7-8696-68AD01E549C8}"/>
    <dgm:cxn modelId="{B035A493-5A7E-4901-96A4-71EDAA0AD315}" type="presOf" srcId="{AFEE1B21-9E54-456C-95AB-037CD70663FD}" destId="{E8FE876D-6ACB-489D-A759-4D47F11D7DFD}" srcOrd="1" destOrd="0" presId="urn:microsoft.com/office/officeart/2011/layout/CircleProcess"/>
    <dgm:cxn modelId="{44AB5107-0CCB-48AB-8538-EE4482908860}" type="presOf" srcId="{4AF09D60-1A42-410F-BE5F-A728C2ED8C33}" destId="{7FDAF471-A133-4DF2-AEF4-931426F5C92C}" srcOrd="1" destOrd="0" presId="urn:microsoft.com/office/officeart/2011/layout/CircleProcess"/>
    <dgm:cxn modelId="{100346F2-565A-4C8D-9537-E6AFE019E55C}" srcId="{1DF73C46-FC56-44E4-9DFE-37633907FBAF}" destId="{3413DE78-FE68-4364-9B89-45E00D72442F}" srcOrd="1" destOrd="0" parTransId="{600E3B76-5DE9-46C3-94C9-C93DA2F0AD70}" sibTransId="{4741CDD2-529A-4D1E-BC47-E1BCA3031D89}"/>
    <dgm:cxn modelId="{0F5FB7E8-5AE3-4C0C-A7D0-D2A3B557EC78}" type="presOf" srcId="{3413DE78-FE68-4364-9B89-45E00D72442F}" destId="{03103C86-F703-4535-A9B7-54367ABD81B6}" srcOrd="1" destOrd="0" presId="urn:microsoft.com/office/officeart/2011/layout/CircleProcess"/>
    <dgm:cxn modelId="{6FBD84B7-4CE9-4ED5-9FE3-77C513EA5DF9}" type="presOf" srcId="{1DF73C46-FC56-44E4-9DFE-37633907FBAF}" destId="{D1368426-18D6-482D-A6CE-2B3D694B0C44}" srcOrd="0" destOrd="0" presId="urn:microsoft.com/office/officeart/2011/layout/CircleProcess"/>
    <dgm:cxn modelId="{F2820787-85F8-4DB2-800C-3546A27596A2}" type="presParOf" srcId="{D1368426-18D6-482D-A6CE-2B3D694B0C44}" destId="{AC78CE33-581B-47A1-95F9-7345382E1EEF}" srcOrd="0" destOrd="0" presId="urn:microsoft.com/office/officeart/2011/layout/CircleProcess"/>
    <dgm:cxn modelId="{769FD59E-0B60-4F37-BC68-A8C7C3FDC292}" type="presParOf" srcId="{AC78CE33-581B-47A1-95F9-7345382E1EEF}" destId="{7C03A112-B82E-4232-B154-B28EB8E38F50}" srcOrd="0" destOrd="0" presId="urn:microsoft.com/office/officeart/2011/layout/CircleProcess"/>
    <dgm:cxn modelId="{605F3F08-0DEA-4B76-AB7B-AB4B8094A6F3}" type="presParOf" srcId="{D1368426-18D6-482D-A6CE-2B3D694B0C44}" destId="{39DB32CB-6A43-47D5-B655-294CC397EFA4}" srcOrd="1" destOrd="0" presId="urn:microsoft.com/office/officeart/2011/layout/CircleProcess"/>
    <dgm:cxn modelId="{1521F78F-6A54-43EC-9C92-FB9BDC4CB108}" type="presParOf" srcId="{39DB32CB-6A43-47D5-B655-294CC397EFA4}" destId="{B3E49FD4-8F54-4BE1-88B6-475B3E4E1138}" srcOrd="0" destOrd="0" presId="urn:microsoft.com/office/officeart/2011/layout/CircleProcess"/>
    <dgm:cxn modelId="{206C6272-F164-4F16-AF2F-A1DC474373BF}" type="presParOf" srcId="{D1368426-18D6-482D-A6CE-2B3D694B0C44}" destId="{E8FE876D-6ACB-489D-A759-4D47F11D7DFD}" srcOrd="2" destOrd="0" presId="urn:microsoft.com/office/officeart/2011/layout/CircleProcess"/>
    <dgm:cxn modelId="{E8A3611E-CFBF-4C95-B3FE-5F4D6BA40D5C}" type="presParOf" srcId="{D1368426-18D6-482D-A6CE-2B3D694B0C44}" destId="{2E7A99F1-7F3E-4735-A211-9CC925E15760}" srcOrd="3" destOrd="0" presId="urn:microsoft.com/office/officeart/2011/layout/CircleProcess"/>
    <dgm:cxn modelId="{99FDE6EE-F84E-4F29-9E8D-02DE02254EDA}" type="presParOf" srcId="{2E7A99F1-7F3E-4735-A211-9CC925E15760}" destId="{5A0C7FC9-976B-47E8-B63C-6F813EA8B2DC}" srcOrd="0" destOrd="0" presId="urn:microsoft.com/office/officeart/2011/layout/CircleProcess"/>
    <dgm:cxn modelId="{8EF0F7BE-5143-4EA1-A2B5-FB02D8361446}" type="presParOf" srcId="{D1368426-18D6-482D-A6CE-2B3D694B0C44}" destId="{B3A534D0-136D-429D-BEB1-B315BAC5985F}" srcOrd="4" destOrd="0" presId="urn:microsoft.com/office/officeart/2011/layout/CircleProcess"/>
    <dgm:cxn modelId="{1104E093-60CC-46E4-8772-D314ABABAFB5}" type="presParOf" srcId="{B3A534D0-136D-429D-BEB1-B315BAC5985F}" destId="{53CB389A-7FB8-40E8-9BA1-1A3B4751E24F}" srcOrd="0" destOrd="0" presId="urn:microsoft.com/office/officeart/2011/layout/CircleProcess"/>
    <dgm:cxn modelId="{35696783-AD6E-4B16-9179-C47DD1A96452}" type="presParOf" srcId="{D1368426-18D6-482D-A6CE-2B3D694B0C44}" destId="{03103C86-F703-4535-A9B7-54367ABD81B6}" srcOrd="5" destOrd="0" presId="urn:microsoft.com/office/officeart/2011/layout/CircleProcess"/>
    <dgm:cxn modelId="{A1B5567F-515A-403C-B74F-33BC76B15753}" type="presParOf" srcId="{D1368426-18D6-482D-A6CE-2B3D694B0C44}" destId="{3A740FAF-950C-4764-9ABA-507CADA44E5B}" srcOrd="6" destOrd="0" presId="urn:microsoft.com/office/officeart/2011/layout/CircleProcess"/>
    <dgm:cxn modelId="{A61C347E-78FC-4B43-8442-E033A9A9BC9F}" type="presParOf" srcId="{3A740FAF-950C-4764-9ABA-507CADA44E5B}" destId="{4EC4F019-BADB-4381-86D2-298E3BDFAA86}" srcOrd="0" destOrd="0" presId="urn:microsoft.com/office/officeart/2011/layout/CircleProcess"/>
    <dgm:cxn modelId="{BAC00D6D-69C0-4397-AAC9-B1102BBAC1CB}" type="presParOf" srcId="{D1368426-18D6-482D-A6CE-2B3D694B0C44}" destId="{516DE8A1-3BA5-454D-9A8C-803623AB99D3}" srcOrd="7" destOrd="0" presId="urn:microsoft.com/office/officeart/2011/layout/CircleProcess"/>
    <dgm:cxn modelId="{9F9F6EB1-4653-4725-8B0B-AE71BBC76B4A}" type="presParOf" srcId="{516DE8A1-3BA5-454D-9A8C-803623AB99D3}" destId="{E3B24CBF-1B3F-4097-A025-1F5F9DEA9652}" srcOrd="0" destOrd="0" presId="urn:microsoft.com/office/officeart/2011/layout/CircleProcess"/>
    <dgm:cxn modelId="{89E35EA4-9C65-4CAE-B525-D50BCC161481}" type="presParOf" srcId="{D1368426-18D6-482D-A6CE-2B3D694B0C44}" destId="{7FDAF471-A133-4DF2-AEF4-931426F5C92C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03A112-B82E-4232-B154-B28EB8E38F50}">
      <dsp:nvSpPr>
        <dsp:cNvPr id="0" name=""/>
        <dsp:cNvSpPr/>
      </dsp:nvSpPr>
      <dsp:spPr>
        <a:xfrm>
          <a:off x="5695500" y="1020730"/>
          <a:ext cx="2484477" cy="24849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E49FD4-8F54-4BE1-88B6-475B3E4E1138}">
      <dsp:nvSpPr>
        <dsp:cNvPr id="0" name=""/>
        <dsp:cNvSpPr/>
      </dsp:nvSpPr>
      <dsp:spPr>
        <a:xfrm>
          <a:off x="5777992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увагу</a:t>
          </a:r>
          <a:r>
            <a:rPr lang="uk-UA" sz="4100" b="0" i="0" kern="1200" dirty="0" smtClean="0"/>
            <a:t>!</a:t>
          </a:r>
          <a:endParaRPr lang="uk-UA" sz="4100" kern="1200" dirty="0"/>
        </a:p>
      </dsp:txBody>
      <dsp:txXfrm>
        <a:off x="6109579" y="1434959"/>
        <a:ext cx="1656318" cy="1656479"/>
      </dsp:txXfrm>
    </dsp:sp>
    <dsp:sp modelId="{5A0C7FC9-976B-47E8-B63C-6F813EA8B2DC}">
      <dsp:nvSpPr>
        <dsp:cNvPr id="0" name=""/>
        <dsp:cNvSpPr/>
      </dsp:nvSpPr>
      <dsp:spPr>
        <a:xfrm rot="2700000">
          <a:off x="3130713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CB389A-7FB8-40E8-9BA1-1A3B4751E24F}">
      <dsp:nvSpPr>
        <dsp:cNvPr id="0" name=""/>
        <dsp:cNvSpPr/>
      </dsp:nvSpPr>
      <dsp:spPr>
        <a:xfrm>
          <a:off x="3210213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за</a:t>
          </a:r>
          <a:endParaRPr lang="uk-UA" sz="4100" kern="1200" dirty="0"/>
        </a:p>
      </dsp:txBody>
      <dsp:txXfrm>
        <a:off x="3541801" y="1434959"/>
        <a:ext cx="1656318" cy="1656479"/>
      </dsp:txXfrm>
    </dsp:sp>
    <dsp:sp modelId="{4EC4F019-BADB-4381-86D2-298E3BDFAA86}">
      <dsp:nvSpPr>
        <dsp:cNvPr id="0" name=""/>
        <dsp:cNvSpPr/>
      </dsp:nvSpPr>
      <dsp:spPr>
        <a:xfrm rot="2700000">
          <a:off x="562934" y="1023734"/>
          <a:ext cx="2478493" cy="2478493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B24CBF-1B3F-4097-A025-1F5F9DEA9652}">
      <dsp:nvSpPr>
        <dsp:cNvPr id="0" name=""/>
        <dsp:cNvSpPr/>
      </dsp:nvSpPr>
      <dsp:spPr>
        <a:xfrm>
          <a:off x="642435" y="1103576"/>
          <a:ext cx="2319492" cy="23192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Дякую</a:t>
          </a:r>
          <a:endParaRPr lang="uk-UA" sz="4100" kern="1200" dirty="0"/>
        </a:p>
      </dsp:txBody>
      <dsp:txXfrm>
        <a:off x="974022" y="1434959"/>
        <a:ext cx="1656318" cy="1656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ru-RU"/>
              <a:pPr/>
              <a:t>23.02.2014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ru-RU"/>
              <a:pPr/>
              <a:t>23.02.2014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23.02.2014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7629468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85005245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3786258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23.02.2014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5113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23.02.2014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89701353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23.02.2014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51309680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23.02.2014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1344281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23.02.2014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1031189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23.02.2014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23472625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ru-RU" noProof="0" smtClean="0"/>
              <a:pPr/>
              <a:t>23.02.2014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35204143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ru-RU" noProof="0" smtClean="0"/>
              <a:pPr/>
              <a:t>23.02.2014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-PC\Downloads\I&#1074;&#1072;&#1085;&#1086;&#1074;%20&#1054;&#1083;&#1077;&#1082;&#1089;&#1072;&#1085;&#1076;&#1088;%20-%20&#1052;&#1072;&#1088;&#1096;%20&#1042;&#1052;&#1057;%20&#1059;&#1082;&#1088;&#1072;&#1111;&#1085;&#1080;.mp3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56" y="692696"/>
            <a:ext cx="4570413" cy="3103239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Військово-Морські Сили Збройних Сил України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80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0"/>
            <a:ext cx="10971372" cy="76470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Кораблі Військово-Морських Сил України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052736"/>
            <a:ext cx="12188824" cy="5805264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b="1" dirty="0" err="1" smtClean="0"/>
              <a:t>Бойові</a:t>
            </a:r>
            <a:r>
              <a:rPr lang="ru-RU" b="1" dirty="0" smtClean="0"/>
              <a:t> </a:t>
            </a:r>
            <a:r>
              <a:rPr lang="ru-RU" b="1" dirty="0" err="1" smtClean="0"/>
              <a:t>кораблі</a:t>
            </a:r>
            <a:endParaRPr lang="ru-RU" b="1" dirty="0" smtClean="0"/>
          </a:p>
          <a:p>
            <a:r>
              <a:rPr lang="en-US" dirty="0" smtClean="0"/>
              <a:t>U-130 </a:t>
            </a:r>
            <a:r>
              <a:rPr lang="ru-RU" dirty="0" smtClean="0"/>
              <a:t>Фрегат «</a:t>
            </a:r>
            <a:r>
              <a:rPr lang="ru-RU" dirty="0" err="1" smtClean="0"/>
              <a:t>Гетьман</a:t>
            </a:r>
            <a:r>
              <a:rPr lang="ru-RU" dirty="0" smtClean="0"/>
              <a:t> </a:t>
            </a:r>
            <a:r>
              <a:rPr lang="ru-RU" dirty="0" err="1" smtClean="0"/>
              <a:t>Сагайдачний</a:t>
            </a:r>
            <a:r>
              <a:rPr lang="ru-RU" dirty="0" smtClean="0"/>
              <a:t>» (флагман ВМСУ)</a:t>
            </a:r>
          </a:p>
          <a:p>
            <a:r>
              <a:rPr lang="en-US" dirty="0" smtClean="0"/>
              <a:t>U-153 </a:t>
            </a:r>
            <a:r>
              <a:rPr lang="ru-RU" dirty="0" err="1" smtClean="0"/>
              <a:t>Ракетний</a:t>
            </a:r>
            <a:r>
              <a:rPr lang="ru-RU" dirty="0" smtClean="0"/>
              <a:t> катер «Прилуки»</a:t>
            </a:r>
          </a:p>
          <a:p>
            <a:r>
              <a:rPr lang="en-US" dirty="0" smtClean="0"/>
              <a:t>U-155 </a:t>
            </a:r>
            <a:r>
              <a:rPr lang="ru-RU" dirty="0" smtClean="0"/>
              <a:t>Корвет «</a:t>
            </a:r>
            <a:r>
              <a:rPr lang="ru-RU" dirty="0" err="1" smtClean="0"/>
              <a:t>Придніпров'я</a:t>
            </a:r>
            <a:r>
              <a:rPr lang="ru-RU" dirty="0" smtClean="0"/>
              <a:t>»</a:t>
            </a:r>
          </a:p>
          <a:p>
            <a:r>
              <a:rPr lang="en-US" dirty="0" smtClean="0"/>
              <a:t>U-205 </a:t>
            </a:r>
            <a:r>
              <a:rPr lang="ru-RU" dirty="0" smtClean="0"/>
              <a:t>Корвет «</a:t>
            </a:r>
            <a:r>
              <a:rPr lang="ru-RU" dirty="0" err="1" smtClean="0"/>
              <a:t>Луцьк</a:t>
            </a:r>
            <a:r>
              <a:rPr lang="ru-RU" dirty="0" smtClean="0"/>
              <a:t>»</a:t>
            </a:r>
          </a:p>
          <a:p>
            <a:r>
              <a:rPr lang="en-US" dirty="0" smtClean="0"/>
              <a:t>U-206 </a:t>
            </a:r>
            <a:r>
              <a:rPr lang="ru-RU" dirty="0" smtClean="0"/>
              <a:t>Корвет «</a:t>
            </a:r>
            <a:r>
              <a:rPr lang="ru-RU" dirty="0" err="1" smtClean="0"/>
              <a:t>Вінниця</a:t>
            </a:r>
            <a:r>
              <a:rPr lang="ru-RU" dirty="0" smtClean="0"/>
              <a:t>»</a:t>
            </a:r>
          </a:p>
          <a:p>
            <a:r>
              <a:rPr lang="en-US" dirty="0" smtClean="0"/>
              <a:t>U-208 </a:t>
            </a:r>
            <a:r>
              <a:rPr lang="ru-RU" dirty="0" smtClean="0"/>
              <a:t>Корвет «</a:t>
            </a:r>
            <a:r>
              <a:rPr lang="ru-RU" dirty="0" err="1" smtClean="0"/>
              <a:t>Хмельницький</a:t>
            </a:r>
            <a:r>
              <a:rPr lang="ru-RU" dirty="0" smtClean="0"/>
              <a:t>»</a:t>
            </a:r>
          </a:p>
          <a:p>
            <a:r>
              <a:rPr lang="en-US" dirty="0" smtClean="0"/>
              <a:t>U-209 </a:t>
            </a:r>
            <a:r>
              <a:rPr lang="ru-RU" dirty="0" smtClean="0"/>
              <a:t>Корвет «</a:t>
            </a:r>
            <a:r>
              <a:rPr lang="ru-RU" dirty="0" err="1" smtClean="0"/>
              <a:t>Тернопіль</a:t>
            </a:r>
            <a:r>
              <a:rPr lang="ru-RU" dirty="0" smtClean="0"/>
              <a:t>»</a:t>
            </a: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5154"/>
            <a:ext cx="12188824" cy="6852846"/>
          </a:xfrm>
        </p:spPr>
      </p:pic>
      <p:sp>
        <p:nvSpPr>
          <p:cNvPr id="5" name="TextBox 4"/>
          <p:cNvSpPr txBox="1"/>
          <p:nvPr/>
        </p:nvSpPr>
        <p:spPr>
          <a:xfrm>
            <a:off x="3862164" y="188640"/>
            <a:ext cx="424847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«</a:t>
            </a:r>
            <a:r>
              <a:rPr lang="ru-RU" sz="2800" dirty="0" err="1" smtClean="0"/>
              <a:t>Гетьман</a:t>
            </a:r>
            <a:r>
              <a:rPr lang="ru-RU" sz="2800" dirty="0" smtClean="0"/>
              <a:t> </a:t>
            </a:r>
            <a:r>
              <a:rPr lang="ru-RU" sz="2800" dirty="0" err="1" smtClean="0"/>
              <a:t>Сагайдачний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0"/>
            <a:ext cx="10971372" cy="76470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Кораблі Військово-Морських Сил України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052736"/>
            <a:ext cx="12188824" cy="5805264"/>
          </a:xfrm>
        </p:spPr>
        <p:txBody>
          <a:bodyPr/>
          <a:lstStyle/>
          <a:p>
            <a:pPr marL="514350" indent="-514350">
              <a:buNone/>
            </a:pPr>
            <a:r>
              <a:rPr lang="uk-UA" dirty="0" smtClean="0"/>
              <a:t>2)  </a:t>
            </a:r>
            <a:r>
              <a:rPr lang="ru-RU" b="1" dirty="0" err="1" smtClean="0"/>
              <a:t>Десантні</a:t>
            </a:r>
            <a:r>
              <a:rPr lang="ru-RU" b="1" dirty="0" smtClean="0"/>
              <a:t> </a:t>
            </a:r>
            <a:r>
              <a:rPr lang="ru-RU" b="1" dirty="0" err="1" smtClean="0"/>
              <a:t>кораблі</a:t>
            </a:r>
            <a:endParaRPr lang="ru-RU" b="1" dirty="0" smtClean="0"/>
          </a:p>
          <a:p>
            <a:r>
              <a:rPr lang="ru-RU" dirty="0" smtClean="0"/>
              <a:t>Транспортна баржа «Сватове» U-763</a:t>
            </a:r>
          </a:p>
          <a:p>
            <a:r>
              <a:rPr lang="ru-RU" dirty="0" smtClean="0"/>
              <a:t>U-401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десантний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«</a:t>
            </a:r>
            <a:r>
              <a:rPr lang="ru-RU" dirty="0" err="1" smtClean="0"/>
              <a:t>Кіровоград</a:t>
            </a:r>
            <a:r>
              <a:rPr lang="ru-RU" dirty="0" smtClean="0"/>
              <a:t>»</a:t>
            </a:r>
          </a:p>
          <a:p>
            <a:r>
              <a:rPr lang="ru-RU" dirty="0" smtClean="0"/>
              <a:t>U-402 Великий </a:t>
            </a:r>
            <a:r>
              <a:rPr lang="ru-RU" dirty="0" err="1" smtClean="0"/>
              <a:t>десантний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«</a:t>
            </a:r>
            <a:r>
              <a:rPr lang="ru-RU" dirty="0" err="1" smtClean="0"/>
              <a:t>Костянтин</a:t>
            </a:r>
            <a:r>
              <a:rPr lang="ru-RU" dirty="0" smtClean="0"/>
              <a:t> </a:t>
            </a:r>
            <a:r>
              <a:rPr lang="ru-RU" dirty="0" err="1" smtClean="0"/>
              <a:t>Ольшанський</a:t>
            </a:r>
            <a:r>
              <a:rPr lang="ru-RU" dirty="0" smtClean="0"/>
              <a:t>»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73932" y="188640"/>
            <a:ext cx="92170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Великий </a:t>
            </a:r>
            <a:r>
              <a:rPr lang="ru-RU" sz="2800" dirty="0" err="1" smtClean="0"/>
              <a:t>десантний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корабель</a:t>
            </a:r>
            <a:r>
              <a:rPr lang="ru-RU" sz="2800" dirty="0" smtClean="0"/>
              <a:t> «</a:t>
            </a:r>
            <a:r>
              <a:rPr lang="ru-RU" sz="2800" dirty="0" err="1" smtClean="0"/>
              <a:t>Костянтин</a:t>
            </a:r>
            <a:r>
              <a:rPr lang="ru-RU" sz="2800" dirty="0" smtClean="0"/>
              <a:t> </a:t>
            </a:r>
            <a:r>
              <a:rPr lang="ru-RU" sz="2800" dirty="0" err="1" smtClean="0"/>
              <a:t>Ольшанський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0"/>
            <a:ext cx="10971372" cy="76470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Кораблі Військово-Морських Сил України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052736"/>
            <a:ext cx="12188824" cy="5805264"/>
          </a:xfrm>
        </p:spPr>
        <p:txBody>
          <a:bodyPr/>
          <a:lstStyle/>
          <a:p>
            <a:pPr marL="514350" indent="-514350">
              <a:buNone/>
            </a:pPr>
            <a:r>
              <a:rPr lang="uk-UA" dirty="0" smtClean="0"/>
              <a:t>3)  </a:t>
            </a:r>
            <a:r>
              <a:rPr lang="ru-RU" b="1" dirty="0" smtClean="0"/>
              <a:t>Тральщики</a:t>
            </a:r>
          </a:p>
          <a:p>
            <a:r>
              <a:rPr lang="ru-RU" dirty="0" smtClean="0"/>
              <a:t>U-310 </a:t>
            </a:r>
            <a:r>
              <a:rPr lang="ru-RU" dirty="0" err="1" smtClean="0"/>
              <a:t>Морський</a:t>
            </a:r>
            <a:r>
              <a:rPr lang="ru-RU" dirty="0" smtClean="0"/>
              <a:t> тральщик «</a:t>
            </a:r>
            <a:r>
              <a:rPr lang="ru-RU" dirty="0" err="1" smtClean="0"/>
              <a:t>Чернігів</a:t>
            </a:r>
            <a:r>
              <a:rPr lang="ru-RU" dirty="0" smtClean="0"/>
              <a:t>»</a:t>
            </a:r>
          </a:p>
          <a:p>
            <a:r>
              <a:rPr lang="ru-RU" dirty="0" smtClean="0"/>
              <a:t>U-311 </a:t>
            </a:r>
            <a:r>
              <a:rPr lang="ru-RU" dirty="0" err="1" smtClean="0"/>
              <a:t>Морський</a:t>
            </a:r>
            <a:r>
              <a:rPr lang="ru-RU" dirty="0" smtClean="0"/>
              <a:t> тральщик «</a:t>
            </a:r>
            <a:r>
              <a:rPr lang="ru-RU" dirty="0" err="1" smtClean="0"/>
              <a:t>Черкаси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U-360 </a:t>
            </a:r>
            <a:r>
              <a:rPr lang="ru-RU" dirty="0" err="1" smtClean="0"/>
              <a:t>Рейдовий</a:t>
            </a:r>
            <a:r>
              <a:rPr lang="ru-RU" dirty="0" smtClean="0"/>
              <a:t> тральщик «</a:t>
            </a:r>
            <a:r>
              <a:rPr lang="ru-RU" dirty="0" err="1" smtClean="0"/>
              <a:t>Генічеськ</a:t>
            </a:r>
            <a:r>
              <a:rPr lang="ru-RU" dirty="0" smtClean="0"/>
              <a:t>»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44092"/>
            <a:ext cx="12188824" cy="6902092"/>
          </a:xfrm>
        </p:spPr>
      </p:pic>
      <p:sp>
        <p:nvSpPr>
          <p:cNvPr id="5" name="TextBox 4"/>
          <p:cNvSpPr txBox="1"/>
          <p:nvPr/>
        </p:nvSpPr>
        <p:spPr>
          <a:xfrm>
            <a:off x="2638028" y="188640"/>
            <a:ext cx="63367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err="1" smtClean="0"/>
              <a:t>Морський</a:t>
            </a:r>
            <a:r>
              <a:rPr lang="ru-RU" sz="2800" dirty="0" smtClean="0"/>
              <a:t> тральщик «</a:t>
            </a:r>
            <a:r>
              <a:rPr lang="ru-RU" sz="2800" dirty="0" err="1" smtClean="0"/>
              <a:t>Чернігів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0"/>
            <a:ext cx="10971372" cy="76470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Кораблі Військово-Морських Сил України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052736"/>
            <a:ext cx="12188824" cy="5805264"/>
          </a:xfrm>
        </p:spPr>
        <p:txBody>
          <a:bodyPr/>
          <a:lstStyle/>
          <a:p>
            <a:pPr marL="514350" indent="-514350">
              <a:buNone/>
            </a:pPr>
            <a:r>
              <a:rPr lang="uk-UA" dirty="0" smtClean="0"/>
              <a:t>4)  </a:t>
            </a:r>
            <a:r>
              <a:rPr lang="ru-RU" b="1" dirty="0" err="1" smtClean="0"/>
              <a:t>Кораблі</a:t>
            </a:r>
            <a:r>
              <a:rPr lang="ru-RU" b="1" dirty="0" smtClean="0"/>
              <a:t> </a:t>
            </a:r>
            <a:r>
              <a:rPr lang="ru-RU" b="1" dirty="0" err="1" smtClean="0"/>
              <a:t>управління</a:t>
            </a:r>
            <a:endParaRPr lang="ru-RU" b="1" dirty="0" smtClean="0"/>
          </a:p>
          <a:p>
            <a:r>
              <a:rPr lang="ru-RU" dirty="0" smtClean="0"/>
              <a:t>U-500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«</a:t>
            </a:r>
            <a:r>
              <a:rPr lang="ru-RU" dirty="0" err="1" smtClean="0"/>
              <a:t>Донбас</a:t>
            </a:r>
            <a:r>
              <a:rPr lang="ru-RU" dirty="0" smtClean="0"/>
              <a:t>»</a:t>
            </a:r>
          </a:p>
          <a:p>
            <a:r>
              <a:rPr lang="ru-RU" dirty="0" smtClean="0"/>
              <a:t>U-510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«Славутич</a:t>
            </a:r>
            <a:r>
              <a:rPr lang="ru-RU" dirty="0" smtClean="0"/>
              <a:t>»</a:t>
            </a: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88824" cy="6858000"/>
          </a:xfrm>
        </p:spPr>
      </p:pic>
      <p:sp>
        <p:nvSpPr>
          <p:cNvPr id="5" name="TextBox 4"/>
          <p:cNvSpPr txBox="1"/>
          <p:nvPr/>
        </p:nvSpPr>
        <p:spPr>
          <a:xfrm>
            <a:off x="3430116" y="188640"/>
            <a:ext cx="590465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err="1" smtClean="0"/>
              <a:t>Корабель</a:t>
            </a:r>
            <a:r>
              <a:rPr lang="ru-RU" sz="2800" dirty="0" smtClean="0"/>
              <a:t> </a:t>
            </a:r>
            <a:r>
              <a:rPr lang="ru-RU" sz="2800" dirty="0" err="1" smtClean="0"/>
              <a:t>управління</a:t>
            </a:r>
            <a:r>
              <a:rPr lang="ru-RU" sz="2800" dirty="0" smtClean="0"/>
              <a:t> «</a:t>
            </a:r>
            <a:r>
              <a:rPr lang="ru-RU" sz="2800" dirty="0" err="1" smtClean="0"/>
              <a:t>Донбас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0"/>
            <a:ext cx="10971372" cy="76470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Кораблі Військово-Морських Сил України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052736"/>
            <a:ext cx="12188824" cy="5805264"/>
          </a:xfrm>
        </p:spPr>
        <p:txBody>
          <a:bodyPr/>
          <a:lstStyle/>
          <a:p>
            <a:pPr marL="514350" indent="-514350">
              <a:buNone/>
            </a:pPr>
            <a:r>
              <a:rPr lang="uk-UA" dirty="0" smtClean="0"/>
              <a:t>5)  </a:t>
            </a:r>
            <a:r>
              <a:rPr lang="ru-RU" b="1" dirty="0" err="1" smtClean="0"/>
              <a:t>Підводні</a:t>
            </a:r>
            <a:r>
              <a:rPr lang="ru-RU" b="1" dirty="0" smtClean="0"/>
              <a:t> </a:t>
            </a:r>
            <a:r>
              <a:rPr lang="ru-RU" b="1" dirty="0" err="1" smtClean="0"/>
              <a:t>човни</a:t>
            </a:r>
            <a:endParaRPr lang="ru-RU" b="1" dirty="0" smtClean="0"/>
          </a:p>
          <a:p>
            <a:pPr marL="514350" indent="-514350"/>
            <a:r>
              <a:rPr lang="en-US" dirty="0" smtClean="0"/>
              <a:t>U-01 </a:t>
            </a:r>
            <a:r>
              <a:rPr lang="ru-RU" dirty="0" err="1" smtClean="0"/>
              <a:t>Підводний</a:t>
            </a:r>
            <a:r>
              <a:rPr lang="ru-RU" dirty="0" smtClean="0"/>
              <a:t> </a:t>
            </a:r>
            <a:r>
              <a:rPr lang="ru-RU" dirty="0" err="1" smtClean="0"/>
              <a:t>човен</a:t>
            </a:r>
            <a:r>
              <a:rPr lang="ru-RU" dirty="0" smtClean="0"/>
              <a:t> «</a:t>
            </a:r>
            <a:r>
              <a:rPr lang="ru-RU" dirty="0" err="1" smtClean="0"/>
              <a:t>Запоріжжя</a:t>
            </a:r>
            <a:r>
              <a:rPr lang="ru-RU" dirty="0" smtClean="0"/>
              <a:t>»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rginia_class_submar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88824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0"/>
            <a:ext cx="10971372" cy="83671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755" y="1124744"/>
            <a:ext cx="11809313" cy="5733256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Загальне поняття.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Трішки історії.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Марш ВМС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uk-UA" dirty="0" smtClean="0"/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Роди сил </a:t>
            </a:r>
            <a:r>
              <a:rPr lang="ru-RU" dirty="0" err="1" smtClean="0"/>
              <a:t>Військово-Морських</a:t>
            </a:r>
            <a:r>
              <a:rPr lang="ru-RU" dirty="0" smtClean="0"/>
              <a:t> Сил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uk-UA" dirty="0" smtClean="0"/>
              <a:t>Кораблі Військово-Морських Сил України.</a:t>
            </a: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endParaRPr lang="ru-RU" dirty="0" smtClean="0"/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0"/>
            <a:ext cx="10971372" cy="76470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Кораблі Військово-Морських Сил України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052736"/>
            <a:ext cx="12188824" cy="5805264"/>
          </a:xfrm>
        </p:spPr>
        <p:txBody>
          <a:bodyPr>
            <a:normAutofit/>
          </a:bodyPr>
          <a:lstStyle/>
          <a:p>
            <a:pPr marL="514350" indent="-514350">
              <a:buAutoNum type="arabicParenR" startAt="6"/>
            </a:pPr>
            <a:r>
              <a:rPr lang="ru-RU" b="1" dirty="0" err="1" smtClean="0"/>
              <a:t>Допоміжні</a:t>
            </a:r>
            <a:r>
              <a:rPr lang="ru-RU" b="1" dirty="0" smtClean="0"/>
              <a:t> </a:t>
            </a:r>
            <a:r>
              <a:rPr lang="ru-RU" b="1" dirty="0" err="1" smtClean="0"/>
              <a:t>кораблі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smtClean="0"/>
              <a:t>судна</a:t>
            </a:r>
          </a:p>
          <a:p>
            <a:r>
              <a:rPr lang="ru-RU" dirty="0" smtClean="0"/>
              <a:t>Транспорт </a:t>
            </a:r>
            <a:r>
              <a:rPr lang="en-US" dirty="0" smtClean="0"/>
              <a:t>U-423 «</a:t>
            </a:r>
            <a:r>
              <a:rPr lang="ru-RU" dirty="0" err="1" smtClean="0"/>
              <a:t>Горлівка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err="1" smtClean="0"/>
              <a:t>Морський</a:t>
            </a:r>
            <a:r>
              <a:rPr lang="ru-RU" dirty="0" smtClean="0"/>
              <a:t> </a:t>
            </a:r>
            <a:r>
              <a:rPr lang="ru-RU" dirty="0" err="1" smtClean="0"/>
              <a:t>водоналивний</a:t>
            </a:r>
            <a:r>
              <a:rPr lang="ru-RU" dirty="0" smtClean="0"/>
              <a:t> транспорт </a:t>
            </a:r>
            <a:r>
              <a:rPr lang="en-US" dirty="0" smtClean="0"/>
              <a:t>U756 «</a:t>
            </a:r>
            <a:r>
              <a:rPr lang="ru-RU" dirty="0" smtClean="0"/>
              <a:t>Судак» (не в строю).</a:t>
            </a:r>
          </a:p>
          <a:p>
            <a:r>
              <a:rPr lang="ru-RU" dirty="0" err="1" smtClean="0"/>
              <a:t>Малий</a:t>
            </a:r>
            <a:r>
              <a:rPr lang="ru-RU" dirty="0" smtClean="0"/>
              <a:t> </a:t>
            </a:r>
            <a:r>
              <a:rPr lang="ru-RU" dirty="0" err="1" smtClean="0"/>
              <a:t>морський</a:t>
            </a:r>
            <a:r>
              <a:rPr lang="ru-RU" dirty="0" smtClean="0"/>
              <a:t> танкер </a:t>
            </a:r>
            <a:r>
              <a:rPr lang="en-US" dirty="0" smtClean="0"/>
              <a:t>U760 «</a:t>
            </a:r>
            <a:r>
              <a:rPr lang="ru-RU" dirty="0" err="1" smtClean="0"/>
              <a:t>Фастів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Судно </a:t>
            </a:r>
            <a:r>
              <a:rPr lang="ru-RU" dirty="0" err="1" smtClean="0"/>
              <a:t>розмагнічування</a:t>
            </a:r>
            <a:r>
              <a:rPr lang="ru-RU" dirty="0" smtClean="0"/>
              <a:t> </a:t>
            </a:r>
            <a:r>
              <a:rPr lang="en-US" dirty="0" smtClean="0"/>
              <a:t>U811 «</a:t>
            </a:r>
            <a:r>
              <a:rPr lang="ru-RU" dirty="0" smtClean="0"/>
              <a:t>Балта».</a:t>
            </a:r>
          </a:p>
          <a:p>
            <a:r>
              <a:rPr lang="ru-RU" dirty="0" smtClean="0"/>
              <a:t>Судно контролю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полів</a:t>
            </a:r>
            <a:r>
              <a:rPr lang="ru-RU" dirty="0" smtClean="0"/>
              <a:t> </a:t>
            </a:r>
            <a:r>
              <a:rPr lang="en-US" dirty="0" smtClean="0"/>
              <a:t>U812 «</a:t>
            </a:r>
            <a:r>
              <a:rPr lang="ru-RU" dirty="0" err="1" smtClean="0"/>
              <a:t>Северодонецьк</a:t>
            </a:r>
            <a:r>
              <a:rPr lang="ru-RU" dirty="0" smtClean="0"/>
              <a:t>» (не в строю)</a:t>
            </a:r>
          </a:p>
          <a:p>
            <a:r>
              <a:rPr lang="ru-RU" dirty="0" err="1" smtClean="0"/>
              <a:t>Кілекторное</a:t>
            </a:r>
            <a:r>
              <a:rPr lang="ru-RU" dirty="0" smtClean="0"/>
              <a:t> судно </a:t>
            </a:r>
            <a:r>
              <a:rPr lang="en-US" dirty="0" smtClean="0"/>
              <a:t>U852 «</a:t>
            </a:r>
            <a:r>
              <a:rPr lang="ru-RU" dirty="0" err="1" smtClean="0"/>
              <a:t>Шостка</a:t>
            </a:r>
            <a:r>
              <a:rPr lang="ru-RU" dirty="0" smtClean="0"/>
              <a:t>».</a:t>
            </a:r>
          </a:p>
          <a:p>
            <a:r>
              <a:rPr lang="ru-RU" dirty="0" err="1" smtClean="0"/>
              <a:t>Рятувальне</a:t>
            </a:r>
            <a:r>
              <a:rPr lang="ru-RU" dirty="0" smtClean="0"/>
              <a:t> </a:t>
            </a:r>
            <a:r>
              <a:rPr lang="ru-RU" dirty="0" err="1" smtClean="0"/>
              <a:t>буксирне</a:t>
            </a:r>
            <a:r>
              <a:rPr lang="ru-RU" dirty="0" smtClean="0"/>
              <a:t> судно </a:t>
            </a:r>
            <a:r>
              <a:rPr lang="en-US" dirty="0" smtClean="0"/>
              <a:t>U705 «</a:t>
            </a:r>
            <a:r>
              <a:rPr lang="ru-RU" dirty="0" err="1" smtClean="0"/>
              <a:t>Кременець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err="1" smtClean="0"/>
              <a:t>Рятувальне</a:t>
            </a:r>
            <a:r>
              <a:rPr lang="ru-RU" dirty="0" smtClean="0"/>
              <a:t> </a:t>
            </a:r>
            <a:r>
              <a:rPr lang="ru-RU" dirty="0" err="1" smtClean="0"/>
              <a:t>буксирне</a:t>
            </a:r>
            <a:r>
              <a:rPr lang="ru-RU" dirty="0" smtClean="0"/>
              <a:t> судно </a:t>
            </a:r>
            <a:r>
              <a:rPr lang="en-US" dirty="0" smtClean="0"/>
              <a:t>U706 «</a:t>
            </a:r>
            <a:r>
              <a:rPr lang="ru-RU" dirty="0" err="1" smtClean="0"/>
              <a:t>Ізяслав</a:t>
            </a:r>
            <a:r>
              <a:rPr lang="ru-RU" dirty="0" smtClean="0"/>
              <a:t>» (не в строю).</a:t>
            </a:r>
          </a:p>
          <a:p>
            <a:pPr marL="514350" indent="-514350">
              <a:buAutoNum type="arabicParenR" startAt="6"/>
            </a:pPr>
            <a:endParaRPr lang="ru-RU" b="1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70922612"/>
              </p:ext>
            </p:extLst>
          </p:nvPr>
        </p:nvGraphicFramePr>
        <p:xfrm>
          <a:off x="1773932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0"/>
            <a:ext cx="10971372" cy="76470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Загальне поняття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412776"/>
            <a:ext cx="12188824" cy="5445224"/>
          </a:xfrm>
        </p:spPr>
        <p:txBody>
          <a:bodyPr/>
          <a:lstStyle/>
          <a:p>
            <a:r>
              <a:rPr lang="ru-RU" b="1" dirty="0" err="1" smtClean="0"/>
              <a:t>Військово-Морські</a:t>
            </a:r>
            <a:r>
              <a:rPr lang="ru-RU" b="1" dirty="0" smtClean="0"/>
              <a:t> </a:t>
            </a:r>
            <a:r>
              <a:rPr lang="ru-RU" b="1" dirty="0" err="1" smtClean="0"/>
              <a:t>Сили</a:t>
            </a:r>
            <a:r>
              <a:rPr lang="ru-RU" b="1" dirty="0" smtClean="0"/>
              <a:t> </a:t>
            </a:r>
            <a:r>
              <a:rPr lang="ru-RU" b="1" dirty="0" err="1" smtClean="0"/>
              <a:t>Збройних</a:t>
            </a:r>
            <a:r>
              <a:rPr lang="ru-RU" b="1" dirty="0" smtClean="0"/>
              <a:t> Сил </a:t>
            </a:r>
            <a:r>
              <a:rPr lang="ru-RU" b="1" dirty="0" err="1" smtClean="0"/>
              <a:t>України</a:t>
            </a:r>
            <a:r>
              <a:rPr lang="ru-RU" dirty="0" smtClean="0"/>
              <a:t>  — вид </a:t>
            </a:r>
            <a:r>
              <a:rPr lang="ru-RU" dirty="0" err="1" smtClean="0"/>
              <a:t>Збройних</a:t>
            </a:r>
            <a:r>
              <a:rPr lang="ru-RU" dirty="0" smtClean="0"/>
              <a:t> Сил 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суверенітету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державних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на </a:t>
            </a:r>
            <a:r>
              <a:rPr lang="ru-RU" dirty="0" err="1" smtClean="0"/>
              <a:t>морі</a:t>
            </a:r>
            <a:r>
              <a:rPr lang="ru-RU" dirty="0" smtClean="0"/>
              <a:t>, </a:t>
            </a:r>
            <a:r>
              <a:rPr lang="ru-RU" dirty="0" err="1" smtClean="0"/>
              <a:t>розгрому</a:t>
            </a:r>
            <a:r>
              <a:rPr lang="ru-RU" dirty="0" smtClean="0"/>
              <a:t> </a:t>
            </a:r>
            <a:r>
              <a:rPr lang="ru-RU" dirty="0" err="1" smtClean="0"/>
              <a:t>угруповань</a:t>
            </a:r>
            <a:r>
              <a:rPr lang="ru-RU" dirty="0" smtClean="0"/>
              <a:t> ВМС противника в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операційній</a:t>
            </a:r>
            <a:r>
              <a:rPr lang="ru-RU" dirty="0" smtClean="0"/>
              <a:t>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та у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видами </a:t>
            </a:r>
            <a:r>
              <a:rPr lang="ru-RU" dirty="0" err="1" smtClean="0"/>
              <a:t>Збройних</a:t>
            </a:r>
            <a:r>
              <a:rPr lang="ru-RU" dirty="0" smtClean="0"/>
              <a:t> Сил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сприяння</a:t>
            </a:r>
            <a:r>
              <a:rPr lang="ru-RU" dirty="0" smtClean="0"/>
              <a:t> </a:t>
            </a:r>
            <a:r>
              <a:rPr lang="ru-RU" dirty="0" err="1" smtClean="0"/>
              <a:t>Сухопутним</a:t>
            </a:r>
            <a:r>
              <a:rPr lang="ru-RU" dirty="0" smtClean="0"/>
              <a:t> </a:t>
            </a:r>
            <a:r>
              <a:rPr lang="ru-RU" dirty="0" err="1" smtClean="0"/>
              <a:t>військам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на </a:t>
            </a:r>
            <a:r>
              <a:rPr lang="ru-RU" dirty="0" err="1" smtClean="0"/>
              <a:t>приморському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. У </a:t>
            </a:r>
            <a:r>
              <a:rPr lang="ru-RU" dirty="0" err="1" smtClean="0"/>
              <a:t>складі</a:t>
            </a:r>
            <a:r>
              <a:rPr lang="ru-RU" dirty="0" smtClean="0"/>
              <a:t> ВМС </a:t>
            </a:r>
            <a:r>
              <a:rPr lang="ru-RU" dirty="0" err="1" smtClean="0"/>
              <a:t>України</a:t>
            </a:r>
            <a:r>
              <a:rPr lang="ru-RU" dirty="0" smtClean="0"/>
              <a:t> служить 15470 </a:t>
            </a:r>
            <a:r>
              <a:rPr lang="ru-RU" dirty="0" err="1" smtClean="0"/>
              <a:t>осіб</a:t>
            </a:r>
            <a:r>
              <a:rPr lang="ru-RU" dirty="0" smtClean="0"/>
              <a:t>. На </a:t>
            </a:r>
            <a:r>
              <a:rPr lang="ru-RU" dirty="0" err="1" smtClean="0"/>
              <a:t>озброєнні</a:t>
            </a:r>
            <a:r>
              <a:rPr lang="ru-RU" dirty="0" smtClean="0"/>
              <a:t> 4 </a:t>
            </a:r>
            <a:r>
              <a:rPr lang="ru-RU" dirty="0" err="1" smtClean="0"/>
              <a:t>корвети</a:t>
            </a:r>
            <a:r>
              <a:rPr lang="ru-RU" dirty="0" smtClean="0"/>
              <a:t>, 1 фрегат, 1 </a:t>
            </a:r>
            <a:r>
              <a:rPr lang="ru-RU" dirty="0" err="1" smtClean="0"/>
              <a:t>підводний</a:t>
            </a:r>
            <a:r>
              <a:rPr lang="ru-RU" dirty="0" smtClean="0"/>
              <a:t> </a:t>
            </a:r>
            <a:r>
              <a:rPr lang="ru-RU" dirty="0" err="1" smtClean="0"/>
              <a:t>човен</a:t>
            </a:r>
            <a:r>
              <a:rPr lang="ru-RU" dirty="0" smtClean="0"/>
              <a:t>, 26 </a:t>
            </a:r>
            <a:r>
              <a:rPr lang="ru-RU" dirty="0" err="1" smtClean="0"/>
              <a:t>допоміжних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35 </a:t>
            </a:r>
            <a:r>
              <a:rPr lang="ru-RU" dirty="0" err="1" smtClean="0"/>
              <a:t>літаків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0"/>
            <a:ext cx="10971372" cy="76470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052736"/>
            <a:ext cx="12188824" cy="5805264"/>
          </a:xfrm>
        </p:spPr>
        <p:txBody>
          <a:bodyPr/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флоту </a:t>
            </a:r>
            <a:r>
              <a:rPr lang="ru-RU" dirty="0" err="1" smtClean="0"/>
              <a:t>сягає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 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. За тих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руський</a:t>
            </a:r>
            <a:r>
              <a:rPr lang="ru-RU" dirty="0" smtClean="0"/>
              <a:t> княжий флот </a:t>
            </a:r>
            <a:r>
              <a:rPr lang="ru-RU" dirty="0" err="1" smtClean="0"/>
              <a:t>забезпечував</a:t>
            </a:r>
            <a:r>
              <a:rPr lang="ru-RU" dirty="0" smtClean="0"/>
              <a:t> </a:t>
            </a:r>
            <a:r>
              <a:rPr lang="ru-RU" dirty="0" err="1" smtClean="0"/>
              <a:t>торгову</a:t>
            </a:r>
            <a:r>
              <a:rPr lang="ru-RU" dirty="0" smtClean="0"/>
              <a:t> </a:t>
            </a:r>
            <a:r>
              <a:rPr lang="ru-RU" dirty="0" err="1" smtClean="0"/>
              <a:t>безпеку</a:t>
            </a:r>
            <a:r>
              <a:rPr lang="ru-RU" dirty="0" smtClean="0"/>
              <a:t> у Чорному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Азовському</a:t>
            </a:r>
            <a:r>
              <a:rPr lang="ru-RU" dirty="0" smtClean="0"/>
              <a:t> морях. </a:t>
            </a:r>
            <a:r>
              <a:rPr lang="ru-RU" dirty="0" err="1" smtClean="0"/>
              <a:t>Існували</a:t>
            </a:r>
            <a:r>
              <a:rPr lang="ru-RU" dirty="0" smtClean="0"/>
              <a:t> </a:t>
            </a:r>
            <a:r>
              <a:rPr lang="ru-RU" dirty="0" err="1" smtClean="0"/>
              <a:t>віддалені</a:t>
            </a:r>
            <a:r>
              <a:rPr lang="ru-RU" dirty="0" smtClean="0"/>
              <a:t> </a:t>
            </a:r>
            <a:r>
              <a:rPr lang="ru-RU" dirty="0" err="1" smtClean="0"/>
              <a:t>руські</a:t>
            </a:r>
            <a:r>
              <a:rPr lang="ru-RU" dirty="0" smtClean="0"/>
              <a:t> </a:t>
            </a:r>
            <a:r>
              <a:rPr lang="ru-RU" dirty="0" err="1" smtClean="0"/>
              <a:t>морські</a:t>
            </a:r>
            <a:r>
              <a:rPr lang="ru-RU" dirty="0" smtClean="0"/>
              <a:t> </a:t>
            </a:r>
            <a:r>
              <a:rPr lang="ru-RU" dirty="0" err="1" smtClean="0"/>
              <a:t>торгові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державні</a:t>
            </a:r>
            <a:r>
              <a:rPr lang="ru-RU" dirty="0" smtClean="0"/>
              <a:t> </a:t>
            </a:r>
            <a:r>
              <a:rPr lang="ru-RU" dirty="0" err="1" smtClean="0"/>
              <a:t>колонії</a:t>
            </a:r>
            <a:r>
              <a:rPr lang="ru-RU" dirty="0" smtClean="0"/>
              <a:t> </a:t>
            </a:r>
            <a:r>
              <a:rPr lang="ru-RU" dirty="0" err="1" smtClean="0"/>
              <a:t>Тмутараканського</a:t>
            </a:r>
            <a:r>
              <a:rPr lang="ru-RU" dirty="0" smtClean="0"/>
              <a:t> </a:t>
            </a:r>
            <a:r>
              <a:rPr lang="ru-RU" dirty="0" err="1" smtClean="0"/>
              <a:t>князівства</a:t>
            </a:r>
            <a:r>
              <a:rPr lang="ru-RU" dirty="0" smtClean="0"/>
              <a:t>, на </a:t>
            </a:r>
            <a:r>
              <a:rPr lang="ru-RU" dirty="0" err="1" smtClean="0"/>
              <a:t>Дунаї</a:t>
            </a:r>
            <a:r>
              <a:rPr lang="ru-RU" dirty="0" smtClean="0"/>
              <a:t>, Дону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Волзі</a:t>
            </a:r>
            <a:r>
              <a:rPr lang="ru-RU" dirty="0" smtClean="0"/>
              <a:t>.</a:t>
            </a:r>
            <a:r>
              <a:rPr lang="ru-RU" dirty="0" smtClean="0"/>
              <a:t> За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</a:t>
            </a:r>
            <a:r>
              <a:rPr lang="ru-RU" dirty="0" err="1" smtClean="0"/>
              <a:t>російський</a:t>
            </a:r>
            <a:r>
              <a:rPr lang="ru-RU" dirty="0" smtClean="0"/>
              <a:t> </a:t>
            </a:r>
            <a:r>
              <a:rPr lang="ru-RU" dirty="0" err="1" smtClean="0"/>
              <a:t>імператорський</a:t>
            </a:r>
            <a:r>
              <a:rPr lang="ru-RU" dirty="0" smtClean="0"/>
              <a:t> </a:t>
            </a:r>
            <a:r>
              <a:rPr lang="ru-RU" dirty="0" err="1" smtClean="0"/>
              <a:t>Чорноморський</a:t>
            </a:r>
            <a:r>
              <a:rPr lang="ru-RU" dirty="0" smtClean="0"/>
              <a:t> флот </a:t>
            </a:r>
            <a:r>
              <a:rPr lang="ru-RU" dirty="0" err="1" smtClean="0"/>
              <a:t>перейшов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прапор. За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весь </a:t>
            </a:r>
            <a:r>
              <a:rPr lang="ru-RU" dirty="0" err="1" smtClean="0"/>
              <a:t>Чорноморський</a:t>
            </a:r>
            <a:r>
              <a:rPr lang="ru-RU" dirty="0" smtClean="0"/>
              <a:t> флот </a:t>
            </a:r>
            <a:r>
              <a:rPr lang="ru-RU" dirty="0" err="1" smtClean="0"/>
              <a:t>увійшов</a:t>
            </a:r>
            <a:r>
              <a:rPr lang="ru-RU" dirty="0" smtClean="0"/>
              <a:t> до складу 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військово-морських</a:t>
            </a:r>
            <a:r>
              <a:rPr lang="ru-RU" dirty="0" smtClean="0"/>
              <a:t> сил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smtClean="0"/>
              <a:t>час 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 </a:t>
            </a:r>
            <a:r>
              <a:rPr lang="ru-RU" dirty="0" err="1" smtClean="0"/>
              <a:t>Чорноморський</a:t>
            </a:r>
            <a:r>
              <a:rPr lang="ru-RU" dirty="0" smtClean="0"/>
              <a:t> флот СРСР </a:t>
            </a:r>
            <a:r>
              <a:rPr lang="ru-RU" dirty="0" err="1" smtClean="0"/>
              <a:t>вів</a:t>
            </a:r>
            <a:r>
              <a:rPr lang="ru-RU" dirty="0" smtClean="0"/>
              <a:t> </a:t>
            </a:r>
            <a:r>
              <a:rPr lang="ru-RU" dirty="0" err="1" smtClean="0"/>
              <a:t>активну</a:t>
            </a:r>
            <a:r>
              <a:rPr lang="ru-RU" dirty="0" smtClean="0"/>
              <a:t> </a:t>
            </a:r>
            <a:r>
              <a:rPr lang="ru-RU" dirty="0" err="1" smtClean="0"/>
              <a:t>боротьбу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сухопутними</a:t>
            </a:r>
            <a:r>
              <a:rPr lang="ru-RU" dirty="0" smtClean="0"/>
              <a:t> та </a:t>
            </a:r>
            <a:r>
              <a:rPr lang="ru-RU" dirty="0" err="1" smtClean="0"/>
              <a:t>морськими</a:t>
            </a:r>
            <a:r>
              <a:rPr lang="ru-RU" dirty="0" smtClean="0"/>
              <a:t> </a:t>
            </a:r>
            <a:r>
              <a:rPr lang="ru-RU" dirty="0" err="1" smtClean="0"/>
              <a:t>військами</a:t>
            </a:r>
            <a:r>
              <a:rPr lang="ru-RU" dirty="0" smtClean="0"/>
              <a:t> 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, </a:t>
            </a:r>
            <a:r>
              <a:rPr lang="ru-RU" dirty="0" err="1" smtClean="0"/>
              <a:t>приймав</a:t>
            </a:r>
            <a:r>
              <a:rPr lang="ru-RU" dirty="0" smtClean="0"/>
              <a:t> участь в </a:t>
            </a:r>
            <a:r>
              <a:rPr lang="ru-RU" dirty="0" err="1" smtClean="0"/>
              <a:t>обороні</a:t>
            </a:r>
            <a:r>
              <a:rPr lang="ru-RU" dirty="0" smtClean="0"/>
              <a:t> Севастополя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Остаточний</a:t>
            </a:r>
            <a:r>
              <a:rPr lang="ru-RU" dirty="0" smtClean="0"/>
              <a:t> </a:t>
            </a:r>
            <a:r>
              <a:rPr lang="ru-RU" dirty="0" err="1" smtClean="0"/>
              <a:t>розподіл</a:t>
            </a:r>
            <a:r>
              <a:rPr lang="ru-RU" dirty="0" smtClean="0"/>
              <a:t> </a:t>
            </a:r>
            <a:r>
              <a:rPr lang="ru-RU" dirty="0" err="1" smtClean="0"/>
              <a:t>Чорноморського</a:t>
            </a:r>
            <a:r>
              <a:rPr lang="ru-RU" dirty="0" smtClean="0"/>
              <a:t> флоту </a:t>
            </a:r>
            <a:r>
              <a:rPr lang="ru-RU" dirty="0" err="1" smtClean="0"/>
              <a:t>відбувся</a:t>
            </a:r>
            <a:r>
              <a:rPr lang="ru-RU" dirty="0" smtClean="0"/>
              <a:t> </a:t>
            </a:r>
            <a:r>
              <a:rPr lang="ru-RU" b="1" dirty="0" smtClean="0"/>
              <a:t>28 </a:t>
            </a:r>
            <a:r>
              <a:rPr lang="ru-RU" b="1" dirty="0" err="1" smtClean="0"/>
              <a:t>травня</a:t>
            </a:r>
            <a:r>
              <a:rPr lang="ru-RU" b="1" dirty="0" smtClean="0"/>
              <a:t> 1997</a:t>
            </a:r>
            <a:r>
              <a:rPr lang="ru-RU" dirty="0" smtClean="0"/>
              <a:t> року за </a:t>
            </a:r>
            <a:r>
              <a:rPr lang="ru-RU" dirty="0" err="1" smtClean="0"/>
              <a:t>двосторонньою</a:t>
            </a:r>
            <a:r>
              <a:rPr lang="ru-RU" dirty="0" smtClean="0"/>
              <a:t> угодою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 та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Федерацією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0"/>
            <a:ext cx="10971372" cy="7647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 ВМС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Naval_Ensign_of_Ukrain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756" y="1052736"/>
            <a:ext cx="6539205" cy="4356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756" y="5877272"/>
            <a:ext cx="66247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Прапор </a:t>
            </a:r>
            <a:r>
              <a:rPr lang="ru-RU" sz="2800" dirty="0" err="1" smtClean="0"/>
              <a:t>Військово-Морських</a:t>
            </a:r>
            <a:r>
              <a:rPr lang="ru-RU" sz="2800" dirty="0" smtClean="0"/>
              <a:t> Сил </a:t>
            </a:r>
            <a:r>
              <a:rPr lang="ru-RU" sz="2800" dirty="0" err="1" smtClean="0"/>
              <a:t>України</a:t>
            </a:r>
            <a:endParaRPr lang="ru-RU" sz="2800" dirty="0"/>
          </a:p>
        </p:txBody>
      </p:sp>
      <p:pic>
        <p:nvPicPr>
          <p:cNvPr id="7" name="Iванов Олександр - Марш ВМС Україн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622804" y="26369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0"/>
            <a:ext cx="10971372" cy="7647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 сил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Військово-Морських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412776"/>
            <a:ext cx="12188824" cy="5445224"/>
          </a:xfrm>
        </p:spPr>
        <p:txBody>
          <a:bodyPr/>
          <a:lstStyle/>
          <a:p>
            <a:r>
              <a:rPr lang="ru-RU" b="1" dirty="0" err="1" smtClean="0"/>
              <a:t>Надводні</a:t>
            </a:r>
            <a:r>
              <a:rPr lang="ru-RU" b="1" dirty="0" smtClean="0"/>
              <a:t> </a:t>
            </a:r>
            <a:r>
              <a:rPr lang="ru-RU" b="1" dirty="0" err="1" smtClean="0"/>
              <a:t>сили</a:t>
            </a:r>
            <a:r>
              <a:rPr lang="ru-RU" b="1" dirty="0" smtClean="0"/>
              <a:t> - </a:t>
            </a:r>
            <a:r>
              <a:rPr lang="ru-RU" dirty="0" err="1" smtClean="0"/>
              <a:t>призначені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пошуку</a:t>
            </a:r>
            <a:r>
              <a:rPr lang="ru-RU" dirty="0" smtClean="0"/>
              <a:t> та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корабельних</a:t>
            </a:r>
            <a:r>
              <a:rPr lang="ru-RU" dirty="0" smtClean="0"/>
              <a:t> </a:t>
            </a:r>
            <a:r>
              <a:rPr lang="ru-RU" dirty="0" err="1" smtClean="0"/>
              <a:t>угруповань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підводних</a:t>
            </a:r>
            <a:r>
              <a:rPr lang="ru-RU" dirty="0" smtClean="0"/>
              <a:t> </a:t>
            </a:r>
            <a:r>
              <a:rPr lang="ru-RU" dirty="0" err="1" smtClean="0"/>
              <a:t>човнів</a:t>
            </a:r>
            <a:r>
              <a:rPr lang="ru-RU" dirty="0" smtClean="0"/>
              <a:t> противника,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пунктів</a:t>
            </a:r>
            <a:r>
              <a:rPr lang="ru-RU" dirty="0" smtClean="0"/>
              <a:t> </a:t>
            </a:r>
            <a:r>
              <a:rPr lang="ru-RU" dirty="0" err="1" smtClean="0"/>
              <a:t>базування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, постановки </a:t>
            </a:r>
            <a:r>
              <a:rPr lang="ru-RU" dirty="0" err="1" smtClean="0"/>
              <a:t>мінних</a:t>
            </a:r>
            <a:r>
              <a:rPr lang="ru-RU" dirty="0" smtClean="0"/>
              <a:t> та </a:t>
            </a:r>
            <a:r>
              <a:rPr lang="ru-RU" dirty="0" err="1" smtClean="0"/>
              <a:t>сіткових</a:t>
            </a:r>
            <a:r>
              <a:rPr lang="ru-RU" dirty="0" smtClean="0"/>
              <a:t> </a:t>
            </a:r>
            <a:r>
              <a:rPr lang="ru-RU" dirty="0" err="1" smtClean="0"/>
              <a:t>загороджень</a:t>
            </a:r>
            <a:r>
              <a:rPr lang="ru-RU" dirty="0" smtClean="0"/>
              <a:t>,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 противника, </a:t>
            </a:r>
            <a:r>
              <a:rPr lang="ru-RU" dirty="0" err="1" smtClean="0"/>
              <a:t>участі</a:t>
            </a:r>
            <a:r>
              <a:rPr lang="ru-RU" dirty="0" smtClean="0"/>
              <a:t> у </a:t>
            </a:r>
            <a:r>
              <a:rPr lang="ru-RU" dirty="0" err="1" smtClean="0"/>
              <a:t>вогневій</a:t>
            </a:r>
            <a:r>
              <a:rPr lang="ru-RU" dirty="0" smtClean="0"/>
              <a:t> </a:t>
            </a:r>
            <a:r>
              <a:rPr lang="ru-RU" dirty="0" err="1" smtClean="0"/>
              <a:t>підтримці</a:t>
            </a:r>
            <a:r>
              <a:rPr lang="ru-RU" dirty="0" smtClean="0"/>
              <a:t> </a:t>
            </a:r>
            <a:r>
              <a:rPr lang="ru-RU" dirty="0" err="1" smtClean="0"/>
              <a:t>Сухопутних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 на </a:t>
            </a:r>
            <a:r>
              <a:rPr lang="ru-RU" dirty="0" err="1" smtClean="0"/>
              <a:t>узбережжі</a:t>
            </a:r>
            <a:r>
              <a:rPr lang="ru-RU" dirty="0" smtClean="0"/>
              <a:t>,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висадки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десантів</a:t>
            </a:r>
            <a:r>
              <a:rPr lang="ru-RU" dirty="0" smtClean="0"/>
              <a:t>,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розвідки</a:t>
            </a:r>
            <a:r>
              <a:rPr lang="ru-RU" dirty="0" smtClean="0"/>
              <a:t> та </a:t>
            </a:r>
            <a:r>
              <a:rPr lang="ru-RU" dirty="0" err="1" smtClean="0"/>
              <a:t>радіоелектронної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,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рятування</a:t>
            </a:r>
            <a:r>
              <a:rPr lang="ru-RU" dirty="0" smtClean="0"/>
              <a:t> </a:t>
            </a:r>
            <a:r>
              <a:rPr lang="ru-RU" dirty="0" err="1" smtClean="0"/>
              <a:t>екіпажів</a:t>
            </a:r>
            <a:r>
              <a:rPr lang="ru-RU" dirty="0" smtClean="0"/>
              <a:t> </a:t>
            </a:r>
            <a:r>
              <a:rPr lang="ru-RU" dirty="0" err="1" smtClean="0"/>
              <a:t>літальних</a:t>
            </a:r>
            <a:r>
              <a:rPr lang="ru-RU" dirty="0" smtClean="0"/>
              <a:t> </a:t>
            </a:r>
            <a:r>
              <a:rPr lang="ru-RU" dirty="0" err="1" smtClean="0"/>
              <a:t>апаратів</a:t>
            </a:r>
            <a:r>
              <a:rPr lang="ru-RU" dirty="0" smtClean="0"/>
              <a:t>, </a:t>
            </a:r>
            <a:r>
              <a:rPr lang="ru-RU" dirty="0" err="1" smtClean="0"/>
              <a:t>надводних</a:t>
            </a:r>
            <a:r>
              <a:rPr lang="ru-RU" dirty="0" smtClean="0"/>
              <a:t> суден, </a:t>
            </a:r>
            <a:r>
              <a:rPr lang="ru-RU" dirty="0" err="1" smtClean="0"/>
              <a:t>підводних</a:t>
            </a:r>
            <a:r>
              <a:rPr lang="ru-RU" dirty="0" smtClean="0"/>
              <a:t> </a:t>
            </a:r>
            <a:r>
              <a:rPr lang="ru-RU" dirty="0" err="1" smtClean="0"/>
              <a:t>човнів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зазнали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.</a:t>
            </a:r>
            <a:endParaRPr lang="ru-RU" b="1" dirty="0" smtClean="0"/>
          </a:p>
          <a:p>
            <a:r>
              <a:rPr lang="ru-RU" b="1" dirty="0" err="1" smtClean="0"/>
              <a:t>Підводні</a:t>
            </a:r>
            <a:r>
              <a:rPr lang="ru-RU" b="1" dirty="0" smtClean="0"/>
              <a:t> </a:t>
            </a:r>
            <a:r>
              <a:rPr lang="ru-RU" b="1" dirty="0" err="1" smtClean="0"/>
              <a:t>сили</a:t>
            </a:r>
            <a:r>
              <a:rPr lang="ru-RU" b="1" dirty="0" smtClean="0"/>
              <a:t> - </a:t>
            </a:r>
            <a:r>
              <a:rPr lang="ru-RU" dirty="0" err="1" smtClean="0"/>
              <a:t>призначаються</a:t>
            </a:r>
            <a:r>
              <a:rPr lang="ru-RU" dirty="0" smtClean="0"/>
              <a:t> для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підводних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надводних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суден противника,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розвідки</a:t>
            </a:r>
            <a:r>
              <a:rPr lang="ru-RU" dirty="0" smtClean="0"/>
              <a:t>, </a:t>
            </a:r>
            <a:r>
              <a:rPr lang="ru-RU" dirty="0" err="1" smtClean="0"/>
              <a:t>висадки</a:t>
            </a:r>
            <a:r>
              <a:rPr lang="ru-RU" dirty="0" smtClean="0"/>
              <a:t> </a:t>
            </a:r>
            <a:r>
              <a:rPr lang="ru-RU" dirty="0" err="1" smtClean="0"/>
              <a:t>диверсійних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на </a:t>
            </a:r>
            <a:r>
              <a:rPr lang="ru-RU" dirty="0" err="1" smtClean="0"/>
              <a:t>узбережжя</a:t>
            </a:r>
            <a:r>
              <a:rPr lang="ru-RU" dirty="0" smtClean="0"/>
              <a:t> противника,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мінних</a:t>
            </a:r>
            <a:r>
              <a:rPr lang="ru-RU" dirty="0" smtClean="0"/>
              <a:t> постановок та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.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єдиним</a:t>
            </a:r>
            <a:r>
              <a:rPr lang="ru-RU" dirty="0" smtClean="0"/>
              <a:t> </a:t>
            </a:r>
            <a:r>
              <a:rPr lang="ru-RU" dirty="0" err="1" smtClean="0"/>
              <a:t>підводним</a:t>
            </a:r>
            <a:r>
              <a:rPr lang="ru-RU" dirty="0" smtClean="0"/>
              <a:t> </a:t>
            </a:r>
            <a:r>
              <a:rPr lang="ru-RU" dirty="0" err="1" smtClean="0"/>
              <a:t>човном</a:t>
            </a:r>
            <a:r>
              <a:rPr lang="ru-RU" dirty="0" smtClean="0"/>
              <a:t>«</a:t>
            </a:r>
            <a:r>
              <a:rPr lang="ru-RU" dirty="0" err="1" smtClean="0"/>
              <a:t>Запоріжжя</a:t>
            </a:r>
            <a:r>
              <a:rPr lang="ru-RU" dirty="0" smtClean="0"/>
              <a:t>».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0"/>
            <a:ext cx="12188824" cy="6858000"/>
          </a:xfrm>
        </p:spPr>
        <p:txBody>
          <a:bodyPr/>
          <a:lstStyle/>
          <a:p>
            <a:r>
              <a:rPr lang="ru-RU" b="1" dirty="0" err="1" smtClean="0"/>
              <a:t>Авіація</a:t>
            </a:r>
            <a:r>
              <a:rPr lang="ru-RU" b="1" dirty="0" smtClean="0"/>
              <a:t> </a:t>
            </a:r>
            <a:r>
              <a:rPr lang="ru-RU" b="1" dirty="0" smtClean="0"/>
              <a:t>ВМС -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тактичним</a:t>
            </a:r>
            <a:r>
              <a:rPr lang="ru-RU" dirty="0" smtClean="0"/>
              <a:t> </a:t>
            </a:r>
            <a:r>
              <a:rPr lang="ru-RU" dirty="0" err="1" smtClean="0"/>
              <a:t>з'єднанням</a:t>
            </a:r>
            <a:r>
              <a:rPr lang="ru-RU" dirty="0" smtClean="0"/>
              <a:t>, </a:t>
            </a:r>
            <a:r>
              <a:rPr lang="ru-RU" dirty="0" err="1" smtClean="0"/>
              <a:t>організаційно</a:t>
            </a:r>
            <a:r>
              <a:rPr lang="ru-RU" dirty="0" smtClean="0"/>
              <a:t> </a:t>
            </a:r>
            <a:r>
              <a:rPr lang="ru-RU" dirty="0" err="1" smtClean="0"/>
              <a:t>зведеним</a:t>
            </a:r>
            <a:r>
              <a:rPr lang="ru-RU" dirty="0" smtClean="0"/>
              <a:t> у </a:t>
            </a:r>
            <a:r>
              <a:rPr lang="ru-RU" dirty="0" err="1" smtClean="0"/>
              <a:t>морську</a:t>
            </a:r>
            <a:r>
              <a:rPr lang="ru-RU" dirty="0" smtClean="0"/>
              <a:t> </a:t>
            </a:r>
            <a:r>
              <a:rPr lang="ru-RU" dirty="0" err="1" smtClean="0"/>
              <a:t>авіаційну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. </a:t>
            </a:r>
            <a:r>
              <a:rPr lang="ru-RU" dirty="0" err="1" smtClean="0"/>
              <a:t>Морська</a:t>
            </a:r>
            <a:r>
              <a:rPr lang="ru-RU" dirty="0" smtClean="0"/>
              <a:t> </a:t>
            </a:r>
            <a:r>
              <a:rPr lang="ru-RU" dirty="0" err="1" smtClean="0"/>
              <a:t>авіація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на </a:t>
            </a:r>
            <a:r>
              <a:rPr lang="ru-RU" dirty="0" err="1" smtClean="0"/>
              <a:t>озброєнні</a:t>
            </a:r>
            <a:r>
              <a:rPr lang="ru-RU" dirty="0" smtClean="0"/>
              <a:t> </a:t>
            </a:r>
            <a:r>
              <a:rPr lang="ru-RU" dirty="0" err="1" smtClean="0"/>
              <a:t>літаки</a:t>
            </a:r>
            <a:r>
              <a:rPr lang="ru-RU" dirty="0" smtClean="0"/>
              <a:t> та </a:t>
            </a:r>
            <a:r>
              <a:rPr lang="ru-RU" dirty="0" err="1" smtClean="0"/>
              <a:t>вертольоти</a:t>
            </a:r>
            <a:r>
              <a:rPr lang="ru-RU" dirty="0" smtClean="0"/>
              <a:t> наземного </a:t>
            </a:r>
            <a:r>
              <a:rPr lang="ru-RU" dirty="0" err="1" smtClean="0"/>
              <a:t>і</a:t>
            </a:r>
            <a:r>
              <a:rPr lang="ru-RU" dirty="0" smtClean="0"/>
              <a:t> корабельного </a:t>
            </a:r>
            <a:r>
              <a:rPr lang="ru-RU" dirty="0" err="1" smtClean="0"/>
              <a:t>базування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: </a:t>
            </a:r>
            <a:r>
              <a:rPr lang="ru-RU" dirty="0" err="1" smtClean="0"/>
              <a:t>протичовнову</a:t>
            </a:r>
            <a:r>
              <a:rPr lang="ru-RU" dirty="0" smtClean="0"/>
              <a:t>, </a:t>
            </a:r>
            <a:r>
              <a:rPr lang="ru-RU" dirty="0" err="1" smtClean="0"/>
              <a:t>транспортну</a:t>
            </a:r>
            <a:r>
              <a:rPr lang="ru-RU" dirty="0" smtClean="0"/>
              <a:t> та </a:t>
            </a:r>
            <a:r>
              <a:rPr lang="ru-RU" dirty="0" err="1" smtClean="0"/>
              <a:t>пошуково-рятувальну</a:t>
            </a:r>
            <a:r>
              <a:rPr lang="ru-RU" dirty="0" smtClean="0"/>
              <a:t> </a:t>
            </a:r>
            <a:r>
              <a:rPr lang="ru-RU" dirty="0" err="1" smtClean="0"/>
              <a:t>авіацію</a:t>
            </a:r>
            <a:r>
              <a:rPr lang="ru-RU" dirty="0" smtClean="0"/>
              <a:t>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5" name="Рисунок 4" descr="800px-Ukrainian_Be-12_-_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39588">
            <a:off x="166620" y="1992982"/>
            <a:ext cx="6183580" cy="4637685"/>
          </a:xfrm>
          <a:prstGeom prst="rect">
            <a:avLst/>
          </a:prstGeom>
        </p:spPr>
      </p:pic>
      <p:pic>
        <p:nvPicPr>
          <p:cNvPr id="6" name="Рисунок 5" descr="Посадка_на_сагайдачн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17850">
            <a:off x="6407362" y="2603508"/>
            <a:ext cx="5482921" cy="411219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764704"/>
            <a:ext cx="12188824" cy="6093296"/>
          </a:xfrm>
        </p:spPr>
        <p:txBody>
          <a:bodyPr/>
          <a:lstStyle/>
          <a:p>
            <a:r>
              <a:rPr lang="ru-RU" b="1" dirty="0" err="1" smtClean="0"/>
              <a:t>Морська</a:t>
            </a:r>
            <a:r>
              <a:rPr lang="ru-RU" b="1" dirty="0" smtClean="0"/>
              <a:t> </a:t>
            </a:r>
            <a:r>
              <a:rPr lang="ru-RU" b="1" dirty="0" err="1" smtClean="0"/>
              <a:t>піхота</a:t>
            </a:r>
            <a:r>
              <a:rPr lang="ru-RU" b="1" dirty="0" smtClean="0"/>
              <a:t> - </a:t>
            </a:r>
            <a:r>
              <a:rPr lang="ru-RU" dirty="0" err="1" smtClean="0"/>
              <a:t>передовий</a:t>
            </a:r>
            <a:r>
              <a:rPr lang="ru-RU" dirty="0" smtClean="0"/>
              <a:t> </a:t>
            </a:r>
            <a:r>
              <a:rPr lang="ru-RU" dirty="0" err="1" smtClean="0"/>
              <a:t>загін</a:t>
            </a:r>
            <a:r>
              <a:rPr lang="ru-RU" dirty="0" smtClean="0"/>
              <a:t> сил </a:t>
            </a:r>
            <a:r>
              <a:rPr lang="ru-RU" dirty="0" err="1" smtClean="0"/>
              <a:t>висадки</a:t>
            </a:r>
            <a:r>
              <a:rPr lang="ru-RU" dirty="0" smtClean="0"/>
              <a:t> — </a:t>
            </a:r>
            <a:r>
              <a:rPr lang="ru-RU" dirty="0" err="1" smtClean="0"/>
              <a:t>призначена</a:t>
            </a:r>
            <a:r>
              <a:rPr lang="ru-RU" dirty="0" smtClean="0"/>
              <a:t> для </a:t>
            </a:r>
            <a:r>
              <a:rPr lang="ru-RU" dirty="0" err="1" smtClean="0"/>
              <a:t>дії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тактичних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оперативно-тактичних</a:t>
            </a:r>
            <a:r>
              <a:rPr lang="ru-RU" dirty="0" smtClean="0"/>
              <a:t> </a:t>
            </a:r>
            <a:r>
              <a:rPr lang="ru-RU" dirty="0" err="1" smtClean="0"/>
              <a:t>десантів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для оборони </a:t>
            </a:r>
            <a:r>
              <a:rPr lang="ru-RU" dirty="0" err="1" smtClean="0"/>
              <a:t>пунктів</a:t>
            </a:r>
            <a:r>
              <a:rPr lang="ru-RU" dirty="0" smtClean="0"/>
              <a:t> </a:t>
            </a:r>
            <a:r>
              <a:rPr lang="ru-RU" dirty="0" err="1" smtClean="0"/>
              <a:t>базування</a:t>
            </a:r>
            <a:r>
              <a:rPr lang="ru-RU" dirty="0" smtClean="0"/>
              <a:t> ВМС, </a:t>
            </a:r>
            <a:r>
              <a:rPr lang="ru-RU" dirty="0" err="1" smtClean="0"/>
              <a:t>островів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 </a:t>
            </a:r>
            <a:r>
              <a:rPr lang="ru-RU" dirty="0" err="1" smtClean="0"/>
              <a:t>узбережжя</a:t>
            </a:r>
            <a:r>
              <a:rPr lang="ru-RU" dirty="0" smtClean="0"/>
              <a:t>, </a:t>
            </a:r>
            <a:r>
              <a:rPr lang="ru-RU" dirty="0" err="1" smtClean="0"/>
              <a:t>портів</a:t>
            </a:r>
            <a:r>
              <a:rPr lang="ru-RU" dirty="0" smtClean="0"/>
              <a:t>, </a:t>
            </a:r>
            <a:r>
              <a:rPr lang="ru-RU" dirty="0" err="1" smtClean="0"/>
              <a:t>аеродромів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. </a:t>
            </a:r>
            <a:r>
              <a:rPr lang="ru-RU" dirty="0" err="1" smtClean="0"/>
              <a:t>Морська</a:t>
            </a:r>
            <a:r>
              <a:rPr lang="ru-RU" dirty="0" smtClean="0"/>
              <a:t> </a:t>
            </a:r>
            <a:r>
              <a:rPr lang="ru-RU" dirty="0" err="1" smtClean="0"/>
              <a:t>піхота</a:t>
            </a:r>
            <a:r>
              <a:rPr lang="ru-RU" dirty="0" smtClean="0"/>
              <a:t> ВМС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один </a:t>
            </a:r>
            <a:r>
              <a:rPr lang="ru-RU" dirty="0" err="1" smtClean="0"/>
              <a:t>батальйон</a:t>
            </a:r>
            <a:r>
              <a:rPr lang="ru-RU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00px-Ukrainian_BTR-80_in_Tendra,_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825" cy="6858000"/>
          </a:xfrm>
        </p:spPr>
      </p:pic>
      <p:sp>
        <p:nvSpPr>
          <p:cNvPr id="6" name="TextBox 5"/>
          <p:cNvSpPr txBox="1"/>
          <p:nvPr/>
        </p:nvSpPr>
        <p:spPr>
          <a:xfrm>
            <a:off x="2566020" y="0"/>
            <a:ext cx="626469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БТР-80 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висадки</a:t>
            </a:r>
            <a:r>
              <a:rPr lang="ru-RU" sz="2800" dirty="0" smtClean="0"/>
              <a:t> </a:t>
            </a:r>
            <a:r>
              <a:rPr lang="ru-RU" sz="2800" dirty="0" err="1" smtClean="0"/>
              <a:t>морської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піхоти</a:t>
            </a:r>
            <a:endParaRPr lang="ru-RU" sz="2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01084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CE59704-6393-4558-B4EC-D10E180217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TS102801084</Template>
  <TotalTime>0</TotalTime>
  <Words>441</Words>
  <Application>Microsoft Office PowerPoint</Application>
  <PresentationFormat>Произвольный</PresentationFormat>
  <Paragraphs>65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TS102801084</vt:lpstr>
      <vt:lpstr>Військово-Морські Сили Збройних Сил України</vt:lpstr>
      <vt:lpstr>Зміст</vt:lpstr>
      <vt:lpstr>Загальне поняття</vt:lpstr>
      <vt:lpstr>Історія</vt:lpstr>
      <vt:lpstr>Марш ВМС України</vt:lpstr>
      <vt:lpstr>Роди сил Військово-Морських Сил України</vt:lpstr>
      <vt:lpstr>Слайд 7</vt:lpstr>
      <vt:lpstr>Слайд 8</vt:lpstr>
      <vt:lpstr>Слайд 9</vt:lpstr>
      <vt:lpstr>Кораблі Військово-Морських Сил України</vt:lpstr>
      <vt:lpstr>Слайд 11</vt:lpstr>
      <vt:lpstr>Кораблі Військово-Морських Сил України</vt:lpstr>
      <vt:lpstr>Слайд 13</vt:lpstr>
      <vt:lpstr>Кораблі Військово-Морських Сил України</vt:lpstr>
      <vt:lpstr>Слайд 15</vt:lpstr>
      <vt:lpstr>Кораблі Військово-Морських Сил України</vt:lpstr>
      <vt:lpstr>Слайд 17</vt:lpstr>
      <vt:lpstr>Кораблі Військово-Морських Сил України</vt:lpstr>
      <vt:lpstr>Слайд 19</vt:lpstr>
      <vt:lpstr>Кораблі Військово-Морських Сил України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2014-02-23T10:25:16Z</dcterms:created>
  <dcterms:modified xsi:type="dcterms:W3CDTF">2014-02-23T11:59:11Z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TC028010849991</vt:lpwstr>
  </property>
</Properties>
</file>