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19" autoAdjust="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8CE4744-0AE3-4A40-9775-128D7EB62B6D}" type="datetimeFigureOut">
              <a:rPr lang="ru-RU" smtClean="0"/>
              <a:t>17.11.2014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AAA899B-A3BE-4E79-BB30-AA5FF97B2F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4744-0AE3-4A40-9775-128D7EB62B6D}" type="datetimeFigureOut">
              <a:rPr lang="ru-RU" smtClean="0"/>
              <a:t>17.11.2014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899B-A3BE-4E79-BB30-AA5FF97B2F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4744-0AE3-4A40-9775-128D7EB62B6D}" type="datetimeFigureOut">
              <a:rPr lang="ru-RU" smtClean="0"/>
              <a:t>17.11.2014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899B-A3BE-4E79-BB30-AA5FF97B2F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4744-0AE3-4A40-9775-128D7EB62B6D}" type="datetimeFigureOut">
              <a:rPr lang="ru-RU" smtClean="0"/>
              <a:t>17.11.2014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899B-A3BE-4E79-BB30-AA5FF97B2F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4744-0AE3-4A40-9775-128D7EB62B6D}" type="datetimeFigureOut">
              <a:rPr lang="ru-RU" smtClean="0"/>
              <a:t>17.11.2014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899B-A3BE-4E79-BB30-AA5FF97B2F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4744-0AE3-4A40-9775-128D7EB62B6D}" type="datetimeFigureOut">
              <a:rPr lang="ru-RU" smtClean="0"/>
              <a:t>17.11.2014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899B-A3BE-4E79-BB30-AA5FF97B2F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CE4744-0AE3-4A40-9775-128D7EB62B6D}" type="datetimeFigureOut">
              <a:rPr lang="ru-RU" smtClean="0"/>
              <a:t>17.11.2014</a:t>
            </a:fld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AA899B-A3BE-4E79-BB30-AA5FF97B2F96}" type="slidenum">
              <a:rPr lang="uk-UA" smtClean="0"/>
              <a:t>‹#›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8CE4744-0AE3-4A40-9775-128D7EB62B6D}" type="datetimeFigureOut">
              <a:rPr lang="ru-RU" smtClean="0"/>
              <a:t>17.11.2014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AAA899B-A3BE-4E79-BB30-AA5FF97B2F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4744-0AE3-4A40-9775-128D7EB62B6D}" type="datetimeFigureOut">
              <a:rPr lang="ru-RU" smtClean="0"/>
              <a:t>17.11.2014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899B-A3BE-4E79-BB30-AA5FF97B2F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4744-0AE3-4A40-9775-128D7EB62B6D}" type="datetimeFigureOut">
              <a:rPr lang="ru-RU" smtClean="0"/>
              <a:t>17.11.2014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899B-A3BE-4E79-BB30-AA5FF97B2F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4744-0AE3-4A40-9775-128D7EB62B6D}" type="datetimeFigureOut">
              <a:rPr lang="ru-RU" smtClean="0"/>
              <a:t>17.11.2014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899B-A3BE-4E79-BB30-AA5FF97B2F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8CE4744-0AE3-4A40-9775-128D7EB62B6D}" type="datetimeFigureOut">
              <a:rPr lang="ru-RU" smtClean="0"/>
              <a:t>17.11.2014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AAA899B-A3BE-4E79-BB30-AA5FF97B2F9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Молодіжна субкультура:</a:t>
            </a:r>
            <a:br>
              <a:rPr lang="uk-UA" dirty="0" smtClean="0"/>
            </a:br>
            <a:r>
              <a:rPr lang="uk-UA" dirty="0" err="1" smtClean="0"/>
              <a:t>“Хіпстери”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 </a:t>
            </a:r>
          </a:p>
          <a:p>
            <a:r>
              <a:rPr lang="uk-UA" dirty="0" smtClean="0"/>
              <a:t>учениця 11-а класу</a:t>
            </a:r>
          </a:p>
          <a:p>
            <a:r>
              <a:rPr lang="uk-UA" dirty="0" smtClean="0"/>
              <a:t>Мороз Дарина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1971660" cy="1066800"/>
          </a:xfrm>
        </p:spPr>
        <p:txBody>
          <a:bodyPr>
            <a:normAutofit/>
          </a:bodyPr>
          <a:lstStyle/>
          <a:p>
            <a:r>
              <a:rPr lang="ru-RU" b="1" dirty="0" smtClean="0"/>
              <a:t>«</a:t>
            </a:r>
            <a:r>
              <a:rPr lang="ru-RU" b="1" dirty="0" smtClean="0"/>
              <a:t>Лук»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3786214" cy="493148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«Лук» (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англійського</a:t>
            </a:r>
            <a:r>
              <a:rPr lang="ru-RU" dirty="0" smtClean="0"/>
              <a:t> </a:t>
            </a:r>
            <a:r>
              <a:rPr lang="de-DE" dirty="0" err="1" smtClean="0"/>
              <a:t>look</a:t>
            </a:r>
            <a:r>
              <a:rPr lang="de-DE" dirty="0" smtClean="0"/>
              <a:t>) — </a:t>
            </a:r>
            <a:r>
              <a:rPr lang="ru-RU" dirty="0" err="1" smtClean="0"/>
              <a:t>фотографія</a:t>
            </a:r>
            <a:r>
              <a:rPr lang="ru-RU" dirty="0" smtClean="0"/>
              <a:t> </a:t>
            </a:r>
            <a:r>
              <a:rPr lang="ru-RU" dirty="0" err="1" smtClean="0"/>
              <a:t>хіпстера</a:t>
            </a:r>
            <a:r>
              <a:rPr lang="ru-RU" dirty="0" smtClean="0"/>
              <a:t> у </a:t>
            </a:r>
            <a:r>
              <a:rPr lang="ru-RU" dirty="0" err="1" smtClean="0"/>
              <a:t>хіпстерському</a:t>
            </a:r>
            <a:r>
              <a:rPr lang="ru-RU" dirty="0" smtClean="0"/>
              <a:t> </a:t>
            </a:r>
            <a:r>
              <a:rPr lang="ru-RU" dirty="0" err="1" smtClean="0"/>
              <a:t>стилі</a:t>
            </a:r>
            <a:r>
              <a:rPr lang="ru-RU" dirty="0" smtClean="0"/>
              <a:t>. </a:t>
            </a:r>
            <a:r>
              <a:rPr lang="ru-RU" dirty="0" err="1" smtClean="0"/>
              <a:t>Об'єкт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бути в </a:t>
            </a:r>
            <a:r>
              <a:rPr lang="ru-RU" dirty="0" err="1" smtClean="0"/>
              <a:t>повен</a:t>
            </a:r>
            <a:r>
              <a:rPr lang="ru-RU" dirty="0" smtClean="0"/>
              <a:t> </a:t>
            </a:r>
            <a:r>
              <a:rPr lang="ru-RU" dirty="0" err="1" smtClean="0"/>
              <a:t>зріст</a:t>
            </a:r>
            <a:r>
              <a:rPr lang="ru-RU" dirty="0" smtClean="0"/>
              <a:t>, </a:t>
            </a:r>
            <a:r>
              <a:rPr lang="ru-RU" dirty="0" err="1" smtClean="0"/>
              <a:t>стояти</a:t>
            </a:r>
            <a:r>
              <a:rPr lang="ru-RU" dirty="0" smtClean="0"/>
              <a:t> на </a:t>
            </a:r>
            <a:r>
              <a:rPr lang="ru-RU" dirty="0" err="1" smtClean="0"/>
              <a:t>витяжку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бажано</a:t>
            </a:r>
            <a:r>
              <a:rPr lang="ru-RU" dirty="0" smtClean="0"/>
              <a:t> </a:t>
            </a:r>
            <a:r>
              <a:rPr lang="ru-RU" dirty="0" err="1" smtClean="0"/>
              <a:t>тримати</a:t>
            </a:r>
            <a:r>
              <a:rPr lang="ru-RU" dirty="0" smtClean="0"/>
              <a:t> в </a:t>
            </a:r>
            <a:r>
              <a:rPr lang="ru-RU" dirty="0" err="1" smtClean="0"/>
              <a:t>руці</a:t>
            </a:r>
            <a:r>
              <a:rPr lang="ru-RU" dirty="0" smtClean="0"/>
              <a:t> </a:t>
            </a:r>
            <a:r>
              <a:rPr lang="ru-RU" dirty="0" err="1" smtClean="0"/>
              <a:t>якийсь</a:t>
            </a:r>
            <a:r>
              <a:rPr lang="ru-RU" dirty="0" smtClean="0"/>
              <a:t> </a:t>
            </a:r>
            <a:r>
              <a:rPr lang="ru-RU" dirty="0" err="1" smtClean="0"/>
              <a:t>модний</a:t>
            </a:r>
            <a:r>
              <a:rPr lang="ru-RU" dirty="0" smtClean="0"/>
              <a:t> </a:t>
            </a:r>
            <a:r>
              <a:rPr lang="ru-RU" dirty="0" err="1" smtClean="0"/>
              <a:t>аксесуар</a:t>
            </a:r>
            <a:r>
              <a:rPr lang="ru-RU" dirty="0" smtClean="0"/>
              <a:t>, </a:t>
            </a:r>
            <a:r>
              <a:rPr lang="ru-RU" dirty="0" err="1" smtClean="0"/>
              <a:t>переважно</a:t>
            </a:r>
            <a:r>
              <a:rPr lang="ru-RU" dirty="0" smtClean="0"/>
              <a:t> сумку.</a:t>
            </a:r>
            <a:endParaRPr lang="uk-UA" dirty="0"/>
          </a:p>
        </p:txBody>
      </p:sp>
      <p:pic>
        <p:nvPicPr>
          <p:cNvPr id="21506" name="Picture 2" descr="http://wiki.wildberries.ru/img/2011/11/information_items_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7" y="714356"/>
            <a:ext cx="2786050" cy="4171782"/>
          </a:xfrm>
          <a:prstGeom prst="rect">
            <a:avLst/>
          </a:prstGeom>
          <a:noFill/>
        </p:spPr>
      </p:pic>
      <p:pic>
        <p:nvPicPr>
          <p:cNvPr id="21508" name="Picture 4" descr="http://1.bp.blogspot.com/-koWyoI81oZA/UALjnIgcW3I/AAAAAAAAAGc/BLFUaeqeMg0/s1600/%D0%BB%D1%83%D0%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424794"/>
            <a:ext cx="2714643" cy="4076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5043494" cy="106680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Харчові</a:t>
            </a:r>
            <a:r>
              <a:rPr lang="ru-RU" b="1" dirty="0" smtClean="0"/>
              <a:t> </a:t>
            </a:r>
            <a:r>
              <a:rPr lang="ru-RU" b="1" dirty="0" err="1" smtClean="0"/>
              <a:t>пристрасті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3829048" cy="2822650"/>
          </a:xfrm>
        </p:spPr>
        <p:txBody>
          <a:bodyPr/>
          <a:lstStyle/>
          <a:p>
            <a:r>
              <a:rPr lang="ru-RU" dirty="0" err="1" smtClean="0"/>
              <a:t>Хіпстери</a:t>
            </a:r>
            <a:r>
              <a:rPr lang="ru-RU" dirty="0" smtClean="0"/>
              <a:t> </a:t>
            </a:r>
            <a:r>
              <a:rPr lang="ru-RU" dirty="0" err="1" smtClean="0"/>
              <a:t>вживають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цибулі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24578" name="Picture 2" descr="http://ic4.maryjane.ru/J/uploaded/2013/08/01/2cd5eccc0a6cdb70de25f2314547b1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785794"/>
            <a:ext cx="2905130" cy="5784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4972056" cy="106680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Місце</a:t>
            </a:r>
            <a:r>
              <a:rPr lang="ru-RU" b="1" dirty="0" smtClean="0"/>
              <a:t> </a:t>
            </a:r>
            <a:r>
              <a:rPr lang="ru-RU" b="1" dirty="0" smtClean="0"/>
              <a:t>тусовки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3614734" cy="5002924"/>
          </a:xfrm>
        </p:spPr>
        <p:txBody>
          <a:bodyPr>
            <a:normAutofit/>
          </a:bodyPr>
          <a:lstStyle/>
          <a:p>
            <a:r>
              <a:rPr lang="ru-RU" dirty="0" err="1" smtClean="0"/>
              <a:t>Кав'ярні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найулюбленіших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 для </a:t>
            </a:r>
            <a:r>
              <a:rPr lang="ru-RU" dirty="0" err="1" smtClean="0"/>
              <a:t>хіпстерів</a:t>
            </a:r>
            <a:r>
              <a:rPr lang="ru-RU" dirty="0" smtClean="0"/>
              <a:t>. Вони </a:t>
            </a:r>
            <a:r>
              <a:rPr lang="ru-RU" dirty="0" err="1" smtClean="0"/>
              <a:t>можуть</a:t>
            </a:r>
            <a:r>
              <a:rPr lang="ru-RU" dirty="0" smtClean="0"/>
              <a:t> днями </a:t>
            </a:r>
            <a:r>
              <a:rPr lang="ru-RU" dirty="0" err="1" smtClean="0"/>
              <a:t>сидіти</a:t>
            </a:r>
            <a:r>
              <a:rPr lang="ru-RU" dirty="0" smtClean="0"/>
              <a:t> за </a:t>
            </a:r>
            <a:r>
              <a:rPr lang="ru-RU" dirty="0" err="1" smtClean="0"/>
              <a:t>кавою</a:t>
            </a:r>
            <a:r>
              <a:rPr lang="ru-RU" dirty="0" smtClean="0"/>
              <a:t> </a:t>
            </a:r>
            <a:r>
              <a:rPr lang="ru-RU" dirty="0" err="1" smtClean="0"/>
              <a:t>обговорюючи</a:t>
            </a:r>
            <a:r>
              <a:rPr lang="ru-RU" dirty="0" smtClean="0"/>
              <a:t> моду, </a:t>
            </a:r>
            <a:r>
              <a:rPr lang="ru-RU" dirty="0" err="1" smtClean="0"/>
              <a:t>модні</a:t>
            </a:r>
            <a:r>
              <a:rPr lang="ru-RU" dirty="0" smtClean="0"/>
              <a:t> </a:t>
            </a:r>
            <a:r>
              <a:rPr lang="ru-RU" dirty="0" err="1" smtClean="0"/>
              <a:t>журнали</a:t>
            </a:r>
            <a:r>
              <a:rPr lang="ru-RU" dirty="0" smtClean="0"/>
              <a:t>, </a:t>
            </a:r>
            <a:r>
              <a:rPr lang="ru-RU" dirty="0" err="1" smtClean="0"/>
              <a:t>модні</a:t>
            </a:r>
            <a:r>
              <a:rPr lang="ru-RU" dirty="0" smtClean="0"/>
              <a:t> </a:t>
            </a:r>
            <a:r>
              <a:rPr lang="ru-RU" dirty="0" err="1" smtClean="0"/>
              <a:t>тенденції</a:t>
            </a:r>
            <a:r>
              <a:rPr lang="ru-RU" dirty="0" smtClean="0"/>
              <a:t>, </a:t>
            </a:r>
            <a:r>
              <a:rPr lang="ru-RU" dirty="0" err="1" smtClean="0"/>
              <a:t>модних</a:t>
            </a:r>
            <a:r>
              <a:rPr lang="ru-RU" dirty="0" smtClean="0"/>
              <a:t> людей…</a:t>
            </a:r>
            <a:endParaRPr lang="uk-UA" dirty="0"/>
          </a:p>
        </p:txBody>
      </p:sp>
      <p:pic>
        <p:nvPicPr>
          <p:cNvPr id="22532" name="Picture 4" descr="https://irs3.4sqi.net/img/general/300x300/vW-UkQ4ExzhbyF5bJDnevK8YkR-tbHxYKfqGW2NPMZ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42" y="1714488"/>
            <a:ext cx="4143404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1500174"/>
            <a:ext cx="3214710" cy="3000396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/>
              <a:t>Дякую </a:t>
            </a:r>
            <a:br>
              <a:rPr lang="uk-UA" sz="4800" dirty="0" smtClean="0"/>
            </a:br>
            <a:r>
              <a:rPr lang="uk-UA" sz="4800" dirty="0" smtClean="0"/>
              <a:t>за </a:t>
            </a:r>
            <a:br>
              <a:rPr lang="uk-UA" sz="4800" dirty="0" smtClean="0"/>
            </a:br>
            <a:r>
              <a:rPr lang="uk-UA" sz="4800" dirty="0" smtClean="0"/>
              <a:t>увагу!</a:t>
            </a:r>
            <a:endParaRPr lang="uk-UA" sz="4800" dirty="0"/>
          </a:p>
        </p:txBody>
      </p:sp>
      <p:pic>
        <p:nvPicPr>
          <p:cNvPr id="25606" name="Picture 6" descr="http://imgc.allpostersimages.com/images/P-473-488-90/75/7566/NRAD300Z/posters/incomible-hipster-background-in-flat-design-sty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614366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043890" cy="3286148"/>
          </a:xfrm>
        </p:spPr>
        <p:txBody>
          <a:bodyPr>
            <a:normAutofit lnSpcReduction="10000"/>
          </a:bodyPr>
          <a:lstStyle/>
          <a:p>
            <a:r>
              <a:rPr lang="vi-VN" b="1" dirty="0" smtClean="0"/>
              <a:t>Хі́пстери</a:t>
            </a:r>
            <a:r>
              <a:rPr lang="vi-VN" dirty="0" smtClean="0"/>
              <a:t> (англ. </a:t>
            </a:r>
            <a:r>
              <a:rPr lang="de-DE" i="1" dirty="0" err="1" smtClean="0"/>
              <a:t>hipsters</a:t>
            </a:r>
            <a:r>
              <a:rPr lang="de-DE" dirty="0" smtClean="0"/>
              <a:t>) </a:t>
            </a:r>
            <a:r>
              <a:rPr lang="uk-UA" dirty="0" smtClean="0"/>
              <a:t>-</a:t>
            </a:r>
            <a:r>
              <a:rPr lang="de-DE" dirty="0" smtClean="0"/>
              <a:t> </a:t>
            </a:r>
            <a:r>
              <a:rPr lang="vi-VN" dirty="0" smtClean="0"/>
              <a:t> демонстративна </a:t>
            </a:r>
            <a:r>
              <a:rPr lang="vi-VN" dirty="0" smtClean="0"/>
              <a:t>молодіжна</a:t>
            </a:r>
            <a:r>
              <a:rPr lang="vi-VN" dirty="0" smtClean="0"/>
              <a:t> гедоністична субкультура зосереджена на зовнішньому вигляді. Хіпстери намагаються обігрувати образ </a:t>
            </a:r>
            <a:r>
              <a:rPr lang="vi-VN" dirty="0" smtClean="0"/>
              <a:t>молодих</a:t>
            </a:r>
            <a:r>
              <a:rPr lang="vi-VN" dirty="0" smtClean="0"/>
              <a:t> інтелектуалів. </a:t>
            </a:r>
            <a:r>
              <a:rPr lang="uk-UA" dirty="0" smtClean="0"/>
              <a:t>Ц</a:t>
            </a:r>
            <a:r>
              <a:rPr lang="vi-VN" dirty="0" smtClean="0"/>
              <a:t>ікавляться</a:t>
            </a:r>
            <a:r>
              <a:rPr lang="vi-VN" dirty="0" smtClean="0"/>
              <a:t> елітарною культурою і мистецтвом, модою, альтернативною музикою на кшталт інді-року, </a:t>
            </a:r>
            <a:r>
              <a:rPr lang="vi-VN" dirty="0" smtClean="0"/>
              <a:t>артхаусним</a:t>
            </a:r>
            <a:r>
              <a:rPr lang="uk-UA" dirty="0" smtClean="0"/>
              <a:t> </a:t>
            </a:r>
            <a:r>
              <a:rPr lang="vi-VN" dirty="0" smtClean="0"/>
              <a:t>кіно</a:t>
            </a:r>
            <a:r>
              <a:rPr lang="vi-VN" dirty="0" smtClean="0"/>
              <a:t>, сучасною літературою тощо.</a:t>
            </a:r>
            <a:endParaRPr lang="uk-UA" dirty="0"/>
          </a:p>
        </p:txBody>
      </p:sp>
      <p:pic>
        <p:nvPicPr>
          <p:cNvPr id="13314" name="Picture 2" descr="http://brodude.ru/wp-content/uploads/2013/05/krugom-odni-hipsteri12569514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572008"/>
            <a:ext cx="5286375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4186238" cy="5717304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Узагалі</a:t>
            </a:r>
            <a:r>
              <a:rPr lang="ru-RU" dirty="0" smtClean="0"/>
              <a:t> </a:t>
            </a:r>
            <a:r>
              <a:rPr lang="de-DE" dirty="0" err="1" smtClean="0"/>
              <a:t>hipster</a:t>
            </a:r>
            <a:r>
              <a:rPr lang="de-DE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англійською</a:t>
            </a:r>
            <a:r>
              <a:rPr lang="ru-RU" dirty="0" smtClean="0"/>
              <a:t> </a:t>
            </a:r>
            <a:r>
              <a:rPr lang="ru-RU" dirty="0" err="1" smtClean="0"/>
              <a:t>штани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носяться</a:t>
            </a:r>
            <a:r>
              <a:rPr lang="ru-RU" dirty="0" smtClean="0"/>
              <a:t> не на </a:t>
            </a:r>
            <a:r>
              <a:rPr lang="ru-RU" dirty="0" err="1" smtClean="0"/>
              <a:t>талії</a:t>
            </a:r>
            <a:r>
              <a:rPr lang="ru-RU" dirty="0" smtClean="0"/>
              <a:t>, а на стегнах.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smtClean="0"/>
              <a:t>субкультура </a:t>
            </a:r>
            <a:r>
              <a:rPr lang="ru-RU" dirty="0" err="1" smtClean="0"/>
              <a:t>з'явилася</a:t>
            </a:r>
            <a:r>
              <a:rPr lang="ru-RU" dirty="0" smtClean="0"/>
              <a:t> </a:t>
            </a:r>
            <a:r>
              <a:rPr lang="ru-RU" dirty="0" err="1" smtClean="0"/>
              <a:t>наприкінці</a:t>
            </a:r>
            <a:r>
              <a:rPr lang="ru-RU" dirty="0" smtClean="0"/>
              <a:t> 40-х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smtClean="0"/>
              <a:t>у США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проіснувала</a:t>
            </a:r>
            <a:r>
              <a:rPr lang="ru-RU" dirty="0" smtClean="0"/>
              <a:t> до 60-х.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, то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версія</a:t>
            </a:r>
            <a:r>
              <a:rPr lang="ru-RU" dirty="0" smtClean="0"/>
              <a:t> про те, </a:t>
            </a:r>
            <a:r>
              <a:rPr lang="ru-RU" dirty="0" err="1" smtClean="0"/>
              <a:t>що</a:t>
            </a:r>
            <a:r>
              <a:rPr lang="ru-RU" dirty="0" smtClean="0"/>
              <a:t> вона походить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виразу</a:t>
            </a:r>
            <a:r>
              <a:rPr lang="ru-RU" dirty="0" smtClean="0"/>
              <a:t> «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hip»,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перекласти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як «бути в </a:t>
            </a:r>
            <a:r>
              <a:rPr lang="ru-RU" dirty="0" err="1" smtClean="0"/>
              <a:t>темі</a:t>
            </a:r>
            <a:r>
              <a:rPr lang="ru-RU" dirty="0" smtClean="0"/>
              <a:t>». </a:t>
            </a:r>
            <a:endParaRPr lang="uk-UA" dirty="0"/>
          </a:p>
        </p:txBody>
      </p:sp>
      <p:sp>
        <p:nvSpPr>
          <p:cNvPr id="23554" name="AutoShape 2" descr="http://gallery.forum-grad.ru/files/3/3/9/9/9/x_7bf1f8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556" name="AutoShape 4" descr="http://gallery.forum-grad.ru/files/3/3/9/9/9/x_7bf1f8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3558" name="Picture 6" descr="http://gallery.forum-grad.ru/files/3/3/9/9/9/x_7bf1f8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357298"/>
            <a:ext cx="401955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/>
          <a:lstStyle/>
          <a:p>
            <a:r>
              <a:rPr lang="uk-UA" dirty="0" smtClean="0"/>
              <a:t>Що характерно для </a:t>
            </a:r>
            <a:r>
              <a:rPr lang="uk-UA" dirty="0" err="1" smtClean="0"/>
              <a:t>хіпстерів</a:t>
            </a:r>
            <a:r>
              <a:rPr lang="uk-UA" dirty="0" smtClean="0"/>
              <a:t>?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14554"/>
            <a:ext cx="4757742" cy="4325112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Хіпстери</a:t>
            </a:r>
            <a:r>
              <a:rPr lang="ru-RU" sz="3200" dirty="0" smtClean="0"/>
              <a:t> </a:t>
            </a:r>
            <a:r>
              <a:rPr lang="ru-RU" sz="3200" dirty="0" err="1" smtClean="0"/>
              <a:t>люблять</a:t>
            </a:r>
            <a:r>
              <a:rPr lang="ru-RU" sz="3200" dirty="0" smtClean="0"/>
              <a:t> </a:t>
            </a:r>
            <a:r>
              <a:rPr lang="ru-RU" sz="3200" dirty="0" err="1" smtClean="0"/>
              <a:t>вінтаж</a:t>
            </a:r>
            <a:r>
              <a:rPr lang="ru-RU" sz="3200" dirty="0" smtClean="0"/>
              <a:t>. </a:t>
            </a:r>
            <a:r>
              <a:rPr lang="ru-RU" sz="3200" dirty="0" err="1" smtClean="0"/>
              <a:t>Настільки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дехто</a:t>
            </a:r>
            <a:r>
              <a:rPr lang="ru-RU" sz="3200" dirty="0" smtClean="0"/>
              <a:t> </a:t>
            </a:r>
            <a:r>
              <a:rPr lang="ru-RU" sz="3200" dirty="0" err="1" smtClean="0"/>
              <a:t>навіть</a:t>
            </a:r>
            <a:r>
              <a:rPr lang="ru-RU" sz="3200" dirty="0" smtClean="0"/>
              <a:t> </a:t>
            </a:r>
            <a:r>
              <a:rPr lang="ru-RU" sz="3200" dirty="0" err="1" smtClean="0"/>
              <a:t>стверджує</a:t>
            </a:r>
            <a:r>
              <a:rPr lang="ru-RU" sz="3200" dirty="0" smtClean="0"/>
              <a:t> </a:t>
            </a:r>
            <a:r>
              <a:rPr lang="ru-RU" sz="3200" dirty="0" err="1" smtClean="0"/>
              <a:t>ніби</a:t>
            </a:r>
            <a:r>
              <a:rPr lang="ru-RU" sz="3200" dirty="0" smtClean="0"/>
              <a:t> в них </a:t>
            </a:r>
            <a:r>
              <a:rPr lang="ru-RU" sz="3200" dirty="0" err="1" smtClean="0"/>
              <a:t>чим</a:t>
            </a:r>
            <a:r>
              <a:rPr lang="ru-RU" sz="3200" dirty="0" smtClean="0"/>
              <a:t> </a:t>
            </a:r>
            <a:r>
              <a:rPr lang="ru-RU" sz="3200" dirty="0" err="1" smtClean="0"/>
              <a:t>річ</a:t>
            </a:r>
            <a:r>
              <a:rPr lang="ru-RU" sz="3200" dirty="0" smtClean="0"/>
              <a:t> </a:t>
            </a:r>
            <a:r>
              <a:rPr lang="ru-RU" sz="3200" dirty="0" err="1" smtClean="0"/>
              <a:t>дешевша</a:t>
            </a:r>
            <a:r>
              <a:rPr lang="ru-RU" sz="3200" dirty="0" smtClean="0"/>
              <a:t> </a:t>
            </a:r>
            <a:r>
              <a:rPr lang="ru-RU" sz="3200" dirty="0" err="1" smtClean="0"/>
              <a:t>тим</a:t>
            </a:r>
            <a:r>
              <a:rPr lang="ru-RU" sz="3200" dirty="0" smtClean="0"/>
              <a:t> </a:t>
            </a:r>
            <a:r>
              <a:rPr lang="ru-RU" sz="3200" dirty="0" err="1" smtClean="0"/>
              <a:t>крутіша</a:t>
            </a:r>
            <a:r>
              <a:rPr lang="ru-RU" sz="3200" dirty="0" smtClean="0"/>
              <a:t>.</a:t>
            </a:r>
            <a:endParaRPr lang="uk-UA" sz="3200" dirty="0"/>
          </a:p>
        </p:txBody>
      </p:sp>
      <p:pic>
        <p:nvPicPr>
          <p:cNvPr id="15362" name="Picture 2" descr="Файл:Bike to Bar Big St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143116"/>
            <a:ext cx="4071926" cy="4071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2428892" cy="106680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Джинси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3116"/>
            <a:ext cx="3471858" cy="4325112"/>
          </a:xfrm>
        </p:spPr>
        <p:txBody>
          <a:bodyPr/>
          <a:lstStyle/>
          <a:p>
            <a:r>
              <a:rPr lang="ru-RU" dirty="0" err="1" smtClean="0"/>
              <a:t>Вузькі</a:t>
            </a:r>
            <a:r>
              <a:rPr lang="ru-RU" dirty="0" smtClean="0"/>
              <a:t> </a:t>
            </a:r>
            <a:r>
              <a:rPr lang="ru-RU" dirty="0" err="1" smtClean="0"/>
              <a:t>джинси</a:t>
            </a:r>
            <a:r>
              <a:rPr lang="ru-RU" dirty="0" smtClean="0"/>
              <a:t>, так </a:t>
            </a:r>
            <a:r>
              <a:rPr lang="ru-RU" dirty="0" err="1" smtClean="0"/>
              <a:t>звані</a:t>
            </a:r>
            <a:r>
              <a:rPr lang="ru-RU" dirty="0" smtClean="0"/>
              <a:t> «</a:t>
            </a:r>
            <a:r>
              <a:rPr lang="ru-RU" dirty="0" err="1" smtClean="0"/>
              <a:t>скіні</a:t>
            </a:r>
            <a:r>
              <a:rPr lang="ru-RU" dirty="0" smtClean="0"/>
              <a:t>»,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обтягують</a:t>
            </a:r>
            <a:r>
              <a:rPr lang="ru-RU" dirty="0" smtClean="0"/>
              <a:t> ноги як </a:t>
            </a:r>
            <a:r>
              <a:rPr lang="ru-RU" dirty="0" err="1" smtClean="0"/>
              <a:t>добрі</a:t>
            </a:r>
            <a:r>
              <a:rPr lang="ru-RU" dirty="0" smtClean="0"/>
              <a:t> </a:t>
            </a:r>
            <a:r>
              <a:rPr lang="ru-RU" dirty="0" err="1" smtClean="0"/>
              <a:t>панчохи</a:t>
            </a:r>
            <a:r>
              <a:rPr lang="ru-RU" dirty="0" smtClean="0"/>
              <a:t>. </a:t>
            </a:r>
            <a:endParaRPr lang="uk-UA" dirty="0"/>
          </a:p>
        </p:txBody>
      </p:sp>
      <p:pic>
        <p:nvPicPr>
          <p:cNvPr id="16386" name="Picture 2" descr="http://wiki.wildberries.ru/img/2011/11/Hipster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928670"/>
            <a:ext cx="3695700" cy="533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4114800" cy="106680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Майка-светрик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3714776" cy="478634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Майка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светрик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малюнком</a:t>
            </a:r>
            <a:r>
              <a:rPr lang="ru-RU" dirty="0" smtClean="0"/>
              <a:t>.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зображені</a:t>
            </a:r>
            <a:r>
              <a:rPr lang="ru-RU" dirty="0" smtClean="0"/>
              <a:t> </a:t>
            </a:r>
            <a:r>
              <a:rPr lang="ru-RU" dirty="0" err="1" smtClean="0"/>
              <a:t>старі</a:t>
            </a:r>
            <a:r>
              <a:rPr lang="ru-RU" dirty="0" smtClean="0"/>
              <a:t> рок </a:t>
            </a:r>
            <a:r>
              <a:rPr lang="ru-RU" dirty="0" err="1" smtClean="0"/>
              <a:t>групи</a:t>
            </a:r>
            <a:r>
              <a:rPr lang="ru-RU" dirty="0" smtClean="0"/>
              <a:t>, </a:t>
            </a:r>
            <a:r>
              <a:rPr lang="ru-RU" dirty="0" err="1" smtClean="0"/>
              <a:t>тварини</a:t>
            </a:r>
            <a:r>
              <a:rPr lang="ru-RU" dirty="0" smtClean="0"/>
              <a:t>, </a:t>
            </a:r>
            <a:r>
              <a:rPr lang="ru-RU" dirty="0" err="1" smtClean="0"/>
              <a:t>кеди</a:t>
            </a:r>
            <a:r>
              <a:rPr lang="ru-RU" dirty="0" smtClean="0"/>
              <a:t>, </a:t>
            </a:r>
            <a:r>
              <a:rPr lang="ru-RU" dirty="0" err="1" smtClean="0"/>
              <a:t>машини</a:t>
            </a:r>
            <a:r>
              <a:rPr lang="ru-RU" dirty="0" smtClean="0"/>
              <a:t>, </a:t>
            </a:r>
            <a:r>
              <a:rPr lang="ru-RU" dirty="0" err="1" smtClean="0"/>
              <a:t>стільці</a:t>
            </a:r>
            <a:r>
              <a:rPr lang="ru-RU" dirty="0" smtClean="0"/>
              <a:t>, </a:t>
            </a:r>
            <a:r>
              <a:rPr lang="ru-RU" dirty="0" err="1" smtClean="0"/>
              <a:t>гумористичні</a:t>
            </a:r>
            <a:r>
              <a:rPr lang="ru-RU" dirty="0" smtClean="0"/>
              <a:t> </a:t>
            </a:r>
            <a:r>
              <a:rPr lang="ru-RU" dirty="0" err="1" smtClean="0"/>
              <a:t>написи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просто </a:t>
            </a:r>
            <a:r>
              <a:rPr lang="ru-RU" dirty="0" err="1" smtClean="0"/>
              <a:t>геометричні</a:t>
            </a:r>
            <a:r>
              <a:rPr lang="ru-RU" dirty="0" smtClean="0"/>
              <a:t> </a:t>
            </a:r>
            <a:r>
              <a:rPr lang="ru-RU" dirty="0" err="1" smtClean="0"/>
              <a:t>фігури</a:t>
            </a:r>
            <a:r>
              <a:rPr lang="ru-RU" dirty="0" smtClean="0"/>
              <a:t>, </a:t>
            </a:r>
            <a:r>
              <a:rPr lang="ru-RU" dirty="0" err="1" smtClean="0"/>
              <a:t>байдуже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, </a:t>
            </a:r>
            <a:r>
              <a:rPr lang="ru-RU" dirty="0" err="1" smtClean="0"/>
              <a:t>аби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яскраво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«концептуально».</a:t>
            </a:r>
            <a:endParaRPr lang="uk-UA" dirty="0"/>
          </a:p>
        </p:txBody>
      </p:sp>
      <p:pic>
        <p:nvPicPr>
          <p:cNvPr id="17412" name="Picture 4" descr="http://www.ladyzdes.ru/wp-content/uploads/2014/09/hipster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785926"/>
            <a:ext cx="5048285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1543032" cy="106680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Кеди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572560" cy="2428892"/>
          </a:xfrm>
        </p:spPr>
        <p:txBody>
          <a:bodyPr/>
          <a:lstStyle/>
          <a:p>
            <a:r>
              <a:rPr lang="ru-RU" dirty="0" err="1" smtClean="0"/>
              <a:t>Найпопулярнішим</a:t>
            </a:r>
            <a:r>
              <a:rPr lang="ru-RU" dirty="0" smtClean="0"/>
              <a:t> </a:t>
            </a:r>
            <a:r>
              <a:rPr lang="ru-RU" dirty="0" err="1" smtClean="0"/>
              <a:t>взуттям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хіпстерів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кеди</a:t>
            </a:r>
            <a:r>
              <a:rPr lang="ru-RU" dirty="0" smtClean="0"/>
              <a:t>, </a:t>
            </a:r>
            <a:r>
              <a:rPr lang="ru-RU" dirty="0" err="1" smtClean="0"/>
              <a:t>переважно</a:t>
            </a:r>
            <a:r>
              <a:rPr lang="ru-RU" dirty="0" smtClean="0"/>
              <a:t> марки </a:t>
            </a:r>
            <a:r>
              <a:rPr lang="de-DE" dirty="0" err="1" smtClean="0"/>
              <a:t>Convers</a:t>
            </a:r>
            <a:r>
              <a:rPr lang="de-DE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яскравого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. </a:t>
            </a:r>
            <a:r>
              <a:rPr lang="ru-RU" dirty="0" err="1" smtClean="0"/>
              <a:t>Кеди</a:t>
            </a:r>
            <a:r>
              <a:rPr lang="ru-RU" dirty="0" smtClean="0"/>
              <a:t> </a:t>
            </a:r>
            <a:r>
              <a:rPr lang="ru-RU" dirty="0" err="1" smtClean="0"/>
              <a:t>носяться</a:t>
            </a:r>
            <a:r>
              <a:rPr lang="ru-RU" dirty="0" smtClean="0"/>
              <a:t> </a:t>
            </a:r>
            <a:r>
              <a:rPr lang="ru-RU" dirty="0" err="1" smtClean="0"/>
              <a:t>незважаючи</a:t>
            </a:r>
            <a:r>
              <a:rPr lang="ru-RU" dirty="0" smtClean="0"/>
              <a:t> на погоду. </a:t>
            </a:r>
            <a:r>
              <a:rPr lang="ru-RU" dirty="0" err="1" smtClean="0"/>
              <a:t>Носять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вінтажні</a:t>
            </a:r>
            <a:r>
              <a:rPr lang="ru-RU" dirty="0" smtClean="0"/>
              <a:t> </a:t>
            </a:r>
            <a:r>
              <a:rPr lang="ru-RU" dirty="0" err="1" smtClean="0"/>
              <a:t>туфлі</a:t>
            </a:r>
            <a:r>
              <a:rPr lang="ru-RU" dirty="0" smtClean="0"/>
              <a:t>, часто на босу </a:t>
            </a:r>
            <a:r>
              <a:rPr lang="ru-RU" dirty="0" smtClean="0"/>
              <a:t>ногу.</a:t>
            </a:r>
            <a:endParaRPr lang="uk-UA" dirty="0"/>
          </a:p>
        </p:txBody>
      </p:sp>
      <p:pic>
        <p:nvPicPr>
          <p:cNvPr id="18436" name="Picture 4" descr="http://kak-chto-gde.ru/wp-content/uploads/2011/07/conver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857628"/>
            <a:ext cx="5048250" cy="2638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2185974" cy="10668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Окуляри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4186238" cy="4931486"/>
          </a:xfrm>
        </p:spPr>
        <p:txBody>
          <a:bodyPr>
            <a:normAutofit/>
          </a:bodyPr>
          <a:lstStyle/>
          <a:p>
            <a:r>
              <a:rPr lang="ru-RU" dirty="0" err="1" smtClean="0"/>
              <a:t>Хіпстери</a:t>
            </a:r>
            <a:r>
              <a:rPr lang="ru-RU" dirty="0" smtClean="0"/>
              <a:t> </a:t>
            </a:r>
            <a:r>
              <a:rPr lang="ru-RU" dirty="0" err="1" smtClean="0"/>
              <a:t>носять</a:t>
            </a:r>
            <a:r>
              <a:rPr lang="ru-RU" dirty="0" smtClean="0"/>
              <a:t> два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окулярів</a:t>
            </a:r>
            <a:r>
              <a:rPr lang="ru-RU" dirty="0" smtClean="0"/>
              <a:t>: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темні</a:t>
            </a:r>
            <a:r>
              <a:rPr lang="ru-RU" dirty="0" smtClean="0"/>
              <a:t> </a:t>
            </a:r>
            <a:r>
              <a:rPr lang="ru-RU" dirty="0" err="1" smtClean="0"/>
              <a:t>сонцезахисні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давно </a:t>
            </a:r>
            <a:r>
              <a:rPr lang="ru-RU" dirty="0" err="1" smtClean="0"/>
              <a:t>вже</a:t>
            </a:r>
            <a:r>
              <a:rPr lang="ru-RU" dirty="0" smtClean="0"/>
              <a:t> стали </a:t>
            </a:r>
            <a:r>
              <a:rPr lang="ru-RU" dirty="0" err="1" smtClean="0"/>
              <a:t>деталлю</a:t>
            </a:r>
            <a:r>
              <a:rPr lang="ru-RU" dirty="0" smtClean="0"/>
              <a:t> «крутого» образу, </a:t>
            </a:r>
            <a:r>
              <a:rPr lang="ru-RU" dirty="0" err="1" smtClean="0"/>
              <a:t>або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незвично</a:t>
            </a:r>
            <a:r>
              <a:rPr lang="ru-RU" dirty="0" smtClean="0"/>
              <a:t>, </a:t>
            </a:r>
            <a:r>
              <a:rPr lang="ru-RU" dirty="0" err="1" smtClean="0"/>
              <a:t>звичайні</a:t>
            </a:r>
            <a:r>
              <a:rPr lang="ru-RU" dirty="0" smtClean="0"/>
              <a:t> у </a:t>
            </a:r>
            <a:r>
              <a:rPr lang="ru-RU" dirty="0" err="1" smtClean="0"/>
              <a:t>товстій</a:t>
            </a:r>
            <a:r>
              <a:rPr lang="ru-RU" dirty="0" smtClean="0"/>
              <a:t> </a:t>
            </a:r>
            <a:r>
              <a:rPr lang="ru-RU" dirty="0" err="1" smtClean="0"/>
              <a:t>оправі</a:t>
            </a:r>
            <a:r>
              <a:rPr lang="ru-RU" dirty="0" smtClean="0"/>
              <a:t>. </a:t>
            </a:r>
            <a:r>
              <a:rPr lang="ru-RU" dirty="0" err="1" smtClean="0"/>
              <a:t>Культова</a:t>
            </a:r>
            <a:r>
              <a:rPr lang="ru-RU" dirty="0" smtClean="0"/>
              <a:t> марка — </a:t>
            </a:r>
            <a:r>
              <a:rPr lang="ru-RU" dirty="0" err="1" smtClean="0"/>
              <a:t>Rayban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19458" name="Picture 2" descr="http://lamcdn.net/lookatme.ru/post_image-image/MSWAokzVWk449-w5MnygDQ-arti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785794"/>
            <a:ext cx="406717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3686172" cy="106680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Айподоманія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4500594" cy="4714908"/>
          </a:xfrm>
        </p:spPr>
        <p:txBody>
          <a:bodyPr>
            <a:normAutofit/>
          </a:bodyPr>
          <a:lstStyle/>
          <a:p>
            <a:r>
              <a:rPr lang="ru-RU" dirty="0" err="1" smtClean="0"/>
              <a:t>Айпод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айфон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макбук</a:t>
            </a:r>
            <a:r>
              <a:rPr lang="ru-RU" dirty="0" smtClean="0"/>
              <a:t> —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хіпстери</a:t>
            </a:r>
            <a:r>
              <a:rPr lang="ru-RU" dirty="0" smtClean="0"/>
              <a:t> </a:t>
            </a:r>
            <a:r>
              <a:rPr lang="ru-RU" dirty="0" err="1" smtClean="0"/>
              <a:t>фанати</a:t>
            </a:r>
            <a:r>
              <a:rPr lang="ru-RU" dirty="0" smtClean="0"/>
              <a:t> </a:t>
            </a:r>
            <a:r>
              <a:rPr lang="ru-RU" dirty="0" err="1" smtClean="0"/>
              <a:t>яблучних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.</a:t>
            </a:r>
            <a:r>
              <a:rPr lang="ru-RU" dirty="0" smtClean="0"/>
              <a:t> Справа не в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технічній</a:t>
            </a:r>
            <a:r>
              <a:rPr lang="ru-RU" dirty="0" smtClean="0"/>
              <a:t> </a:t>
            </a:r>
            <a:r>
              <a:rPr lang="ru-RU" dirty="0" err="1" smtClean="0"/>
              <a:t>просуності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продукція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Apple</a:t>
            </a:r>
            <a:r>
              <a:rPr lang="ru-RU" dirty="0" smtClean="0"/>
              <a:t> </a:t>
            </a:r>
            <a:r>
              <a:rPr lang="ru-RU" dirty="0" err="1" smtClean="0"/>
              <a:t>якісніша</a:t>
            </a:r>
            <a:r>
              <a:rPr lang="ru-RU" dirty="0" smtClean="0"/>
              <a:t>, а в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модно. </a:t>
            </a:r>
            <a:endParaRPr lang="uk-UA" dirty="0"/>
          </a:p>
        </p:txBody>
      </p:sp>
      <p:pic>
        <p:nvPicPr>
          <p:cNvPr id="20484" name="Picture 4" descr="http://uspehvbiznese.ru/wp-content/uploads/2013/09/logo-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357298"/>
            <a:ext cx="3836584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57</TotalTime>
  <Words>209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Молодіжна субкультура: “Хіпстери”</vt:lpstr>
      <vt:lpstr>Слайд 2</vt:lpstr>
      <vt:lpstr>Слайд 3</vt:lpstr>
      <vt:lpstr>Що характерно для хіпстерів?</vt:lpstr>
      <vt:lpstr>Джинси</vt:lpstr>
      <vt:lpstr>Майка-светрик</vt:lpstr>
      <vt:lpstr>Кеди</vt:lpstr>
      <vt:lpstr>Окуляри</vt:lpstr>
      <vt:lpstr>Айподоманія</vt:lpstr>
      <vt:lpstr>«Лук»</vt:lpstr>
      <vt:lpstr>Харчові пристрасті</vt:lpstr>
      <vt:lpstr>Місце тусовки</vt:lpstr>
      <vt:lpstr>Дякую  за 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Молодіжна субкультура: “Хіпстери”</dc:title>
  <dc:creator>Дарина</dc:creator>
  <cp:lastModifiedBy>Дарина</cp:lastModifiedBy>
  <cp:revision>8</cp:revision>
  <dcterms:created xsi:type="dcterms:W3CDTF">2014-11-17T13:42:13Z</dcterms:created>
  <dcterms:modified xsi:type="dcterms:W3CDTF">2014-11-17T14:40:07Z</dcterms:modified>
</cp:coreProperties>
</file>