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_" initials="M" lastIdx="2" clrIdx="0">
    <p:extLst>
      <p:ext uri="{19B8F6BF-5375-455C-9EA6-DF929625EA0E}">
        <p15:presenceInfo xmlns:p15="http://schemas.microsoft.com/office/powerpoint/2012/main" userId="Marina_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Шведська</a:t>
            </a:r>
            <a:r>
              <a:rPr lang="ru-RU" dirty="0" smtClean="0"/>
              <a:t> крона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432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-1395" r="654" b="3531"/>
          <a:stretch/>
        </p:blipFill>
        <p:spPr>
          <a:xfrm>
            <a:off x="310307" y="25758"/>
            <a:ext cx="8963696" cy="4997003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7335" y="5145634"/>
            <a:ext cx="8596668" cy="860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Шведська</a:t>
            </a:r>
            <a:r>
              <a:rPr lang="ru-RU" dirty="0" smtClean="0">
                <a:solidFill>
                  <a:schemeClr val="tx1"/>
                </a:solidFill>
              </a:rPr>
              <a:t> крона – валюта </a:t>
            </a:r>
            <a:r>
              <a:rPr lang="ru-RU" dirty="0" err="1" smtClean="0">
                <a:solidFill>
                  <a:schemeClr val="tx1"/>
                </a:solidFill>
              </a:rPr>
              <a:t>Швеції</a:t>
            </a:r>
            <a:r>
              <a:rPr lang="ru-RU" dirty="0" smtClean="0">
                <a:solidFill>
                  <a:schemeClr val="tx1"/>
                </a:solidFill>
              </a:rPr>
              <a:t> з 1873 року. </a:t>
            </a:r>
            <a:r>
              <a:rPr lang="uk-UA" dirty="0">
                <a:solidFill>
                  <a:schemeClr val="tx1"/>
                </a:solidFill>
              </a:rPr>
              <a:t> Шведську крону використовують в Швеції, а також </a:t>
            </a:r>
            <a:r>
              <a:rPr lang="uk-UA" dirty="0" smtClean="0">
                <a:solidFill>
                  <a:schemeClr val="tx1"/>
                </a:solidFill>
              </a:rPr>
              <a:t>на Аландських островах, </a:t>
            </a:r>
            <a:r>
              <a:rPr lang="uk-UA" dirty="0">
                <a:solidFill>
                  <a:schemeClr val="tx1"/>
                </a:solidFill>
              </a:rPr>
              <a:t>що належать </a:t>
            </a:r>
            <a:r>
              <a:rPr lang="uk-UA" dirty="0" smtClean="0">
                <a:solidFill>
                  <a:schemeClr val="tx1"/>
                </a:solidFill>
              </a:rPr>
              <a:t>Фінляндії (сумісно </a:t>
            </a:r>
            <a:r>
              <a:rPr lang="uk-UA" dirty="0">
                <a:solidFill>
                  <a:schemeClr val="tx1"/>
                </a:solidFill>
              </a:rPr>
              <a:t>із валютою Фінляндії — </a:t>
            </a:r>
            <a:r>
              <a:rPr lang="uk-UA" dirty="0" smtClean="0">
                <a:solidFill>
                  <a:schemeClr val="tx1"/>
                </a:solidFill>
              </a:rPr>
              <a:t>євро).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7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223" y="631065"/>
            <a:ext cx="528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Загальні відомості</a:t>
            </a:r>
            <a:endParaRPr lang="uk-UA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67659"/>
              </p:ext>
            </p:extLst>
          </p:nvPr>
        </p:nvGraphicFramePr>
        <p:xfrm>
          <a:off x="721217" y="1635618"/>
          <a:ext cx="8331200" cy="391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/>
                <a:gridCol w="4165600"/>
              </a:tblGrid>
              <a:tr h="500254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Шведська</a:t>
                      </a:r>
                      <a:r>
                        <a:rPr lang="uk-UA" baseline="0" dirty="0" smtClean="0"/>
                        <a:t> крона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487846">
                <a:tc>
                  <a:txBody>
                    <a:bodyPr/>
                    <a:lstStyle/>
                    <a:p>
                      <a:r>
                        <a:rPr lang="uk-UA" dirty="0" smtClean="0"/>
                        <a:t>Банкноти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20, 50, 100, 500, 1000 крон</a:t>
                      </a:r>
                      <a:endParaRPr lang="uk-UA" dirty="0"/>
                    </a:p>
                  </a:txBody>
                  <a:tcPr/>
                </a:tc>
              </a:tr>
              <a:tr h="487846">
                <a:tc>
                  <a:txBody>
                    <a:bodyPr/>
                    <a:lstStyle/>
                    <a:p>
                      <a:r>
                        <a:rPr lang="uk-UA" dirty="0" smtClean="0"/>
                        <a:t>Монети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 5, 10 крон</a:t>
                      </a:r>
                      <a:endParaRPr lang="uk-UA" dirty="0"/>
                    </a:p>
                  </a:txBody>
                  <a:tcPr/>
                </a:tc>
              </a:tr>
              <a:tr h="487846">
                <a:tc>
                  <a:txBody>
                    <a:bodyPr/>
                    <a:lstStyle/>
                    <a:p>
                      <a:r>
                        <a:rPr lang="uk-UA" dirty="0" smtClean="0"/>
                        <a:t>Літерний код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SEK</a:t>
                      </a:r>
                      <a:endParaRPr lang="uk-UA" dirty="0"/>
                    </a:p>
                  </a:txBody>
                  <a:tcPr/>
                </a:tc>
              </a:tr>
              <a:tr h="487846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Валютний курс (17.02.2011)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487846">
                <a:tc>
                  <a:txBody>
                    <a:bodyPr/>
                    <a:lstStyle/>
                    <a:p>
                      <a:r>
                        <a:rPr lang="uk-UA" dirty="0" smtClean="0"/>
                        <a:t>100 </a:t>
                      </a:r>
                      <a:r>
                        <a:rPr lang="en-US" dirty="0" smtClean="0"/>
                        <a:t>EUR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=873,25 SEK</a:t>
                      </a:r>
                      <a:endParaRPr lang="uk-UA" dirty="0"/>
                    </a:p>
                  </a:txBody>
                  <a:tcPr/>
                </a:tc>
              </a:tr>
              <a:tr h="487846">
                <a:tc>
                  <a:txBody>
                    <a:bodyPr/>
                    <a:lstStyle/>
                    <a:p>
                      <a:r>
                        <a:rPr lang="en-US" dirty="0" smtClean="0"/>
                        <a:t>100 UAN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=122,86 SEK</a:t>
                      </a:r>
                      <a:endParaRPr lang="uk-UA" dirty="0"/>
                    </a:p>
                  </a:txBody>
                  <a:tcPr/>
                </a:tc>
              </a:tr>
              <a:tr h="487846">
                <a:tc>
                  <a:txBody>
                    <a:bodyPr/>
                    <a:lstStyle/>
                    <a:p>
                      <a:r>
                        <a:rPr lang="uk-UA" dirty="0" smtClean="0"/>
                        <a:t>Центральний</a:t>
                      </a:r>
                      <a:r>
                        <a:rPr lang="uk-UA" baseline="0" dirty="0" smtClean="0"/>
                        <a:t> банк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Банк Швеції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51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278" y="292519"/>
            <a:ext cx="3752998" cy="776428"/>
          </a:xfrm>
        </p:spPr>
        <p:txBody>
          <a:bodyPr/>
          <a:lstStyle/>
          <a:p>
            <a:r>
              <a:rPr lang="uk-UA" dirty="0" smtClean="0"/>
              <a:t>Історія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742" y="1354946"/>
            <a:ext cx="9504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Введення</a:t>
            </a:r>
            <a:r>
              <a:rPr lang="ru-RU" sz="2000" dirty="0"/>
              <a:t> </a:t>
            </a:r>
            <a:r>
              <a:rPr lang="ru-RU" sz="2000" dirty="0" err="1"/>
              <a:t>крони</a:t>
            </a:r>
            <a:r>
              <a:rPr lang="ru-RU" sz="2000" dirty="0"/>
              <a:t>, яка </a:t>
            </a:r>
            <a:r>
              <a:rPr lang="ru-RU" sz="2000" dirty="0" err="1"/>
              <a:t>замінила</a:t>
            </a:r>
            <a:r>
              <a:rPr lang="ru-RU" sz="2000" dirty="0"/>
              <a:t> по </a:t>
            </a:r>
            <a:r>
              <a:rPr lang="ru-RU" sz="2000" dirty="0" err="1"/>
              <a:t>номіналу</a:t>
            </a:r>
            <a:r>
              <a:rPr lang="ru-RU" sz="2000" dirty="0"/>
              <a:t> </a:t>
            </a:r>
            <a:r>
              <a:rPr lang="ru-RU" sz="2000" dirty="0" err="1"/>
              <a:t>риксдалер</a:t>
            </a:r>
            <a:r>
              <a:rPr lang="ru-RU" sz="2000" dirty="0"/>
              <a:t>, </a:t>
            </a:r>
            <a:r>
              <a:rPr lang="ru-RU" sz="2000" dirty="0" err="1"/>
              <a:t>було</a:t>
            </a:r>
            <a:r>
              <a:rPr lang="ru-RU" sz="2000" dirty="0"/>
              <a:t> результатом </a:t>
            </a:r>
            <a:r>
              <a:rPr lang="ru-RU" sz="2000" dirty="0" err="1"/>
              <a:t>Скандинавського</a:t>
            </a:r>
            <a:r>
              <a:rPr lang="ru-RU" sz="2000" dirty="0"/>
              <a:t> Валютного Союзу, </a:t>
            </a:r>
            <a:r>
              <a:rPr lang="ru-RU" sz="2000" dirty="0" err="1"/>
              <a:t>який</a:t>
            </a:r>
            <a:r>
              <a:rPr lang="ru-RU" sz="2000" dirty="0"/>
              <a:t> набрав </a:t>
            </a:r>
            <a:r>
              <a:rPr lang="ru-RU" sz="2000" dirty="0" err="1"/>
              <a:t>чинності</a:t>
            </a:r>
            <a:r>
              <a:rPr lang="ru-RU" sz="2000" dirty="0"/>
              <a:t> в 1873 і </a:t>
            </a:r>
            <a:r>
              <a:rPr lang="ru-RU" sz="2000" dirty="0" err="1"/>
              <a:t>продовжився</a:t>
            </a:r>
            <a:r>
              <a:rPr lang="ru-RU" sz="2000" dirty="0"/>
              <a:t> до </a:t>
            </a:r>
            <a:r>
              <a:rPr lang="ru-RU" sz="2000" dirty="0" err="1"/>
              <a:t>Першої</a:t>
            </a:r>
            <a:r>
              <a:rPr lang="ru-RU" sz="2000" dirty="0"/>
              <a:t> </a:t>
            </a:r>
            <a:r>
              <a:rPr lang="ru-RU" sz="2000" dirty="0" err="1"/>
              <a:t>Світової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. 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6742" y="2533824"/>
            <a:ext cx="91568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Між 1873 та 1876 роками, монети в найменуваннях 1, 2, 5, 10, 25, 50 </a:t>
            </a:r>
            <a:r>
              <a:rPr lang="uk-UA" sz="2000" dirty="0" err="1"/>
              <a:t>ере</a:t>
            </a:r>
            <a:r>
              <a:rPr lang="uk-UA" sz="2000" dirty="0"/>
              <a:t> (</a:t>
            </a:r>
            <a:r>
              <a:rPr lang="en-US" sz="2000" dirty="0" err="1"/>
              <a:t>öre</a:t>
            </a:r>
            <a:r>
              <a:rPr lang="en-US" sz="2000" dirty="0"/>
              <a:t>), 1, 2, 10 </a:t>
            </a:r>
            <a:r>
              <a:rPr lang="uk-UA" sz="2000" dirty="0"/>
              <a:t>та 20 крон були представлені 1, 2 та 5 бронзовими </a:t>
            </a:r>
            <a:r>
              <a:rPr lang="uk-UA" sz="2000" dirty="0" err="1"/>
              <a:t>ере</a:t>
            </a:r>
            <a:r>
              <a:rPr lang="uk-UA" sz="2000" dirty="0"/>
              <a:t>, 10, 25 та 50 срібними </a:t>
            </a:r>
            <a:r>
              <a:rPr lang="uk-UA" sz="2000" dirty="0" err="1"/>
              <a:t>ере</a:t>
            </a:r>
            <a:r>
              <a:rPr lang="uk-UA" sz="2000" dirty="0"/>
              <a:t>, 1 та 2 срібряними кронами та 10 і 20 золотими кронами. В 1881 було додано золоті 5 крон.</a:t>
            </a:r>
          </a:p>
          <a:p>
            <a:endParaRPr lang="uk-UA" sz="2000" dirty="0"/>
          </a:p>
          <a:p>
            <a:r>
              <a:rPr lang="uk-UA" sz="2000" dirty="0"/>
              <a:t>Виробництво золотих монет зупинилось в 1902 році і було тільки короткочасно перезапущено в 1920 і 1925 роках перш, ніж припинилось зовсім. Через нестачу металу під час Першої Світової війни, бронзу замінили залізом 1917 и 1919.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556" y="278103"/>
            <a:ext cx="3021705" cy="1495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55368" y="1829014"/>
            <a:ext cx="2137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Монета шведської крони 1906 року, на якій зображений Оскар ІІ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266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4557" y="270456"/>
            <a:ext cx="34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Банкноти Швеції</a:t>
            </a:r>
            <a:endParaRPr lang="uk-UA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34" y="1218109"/>
            <a:ext cx="4092598" cy="2213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031" y="1447699"/>
            <a:ext cx="5756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Сельма</a:t>
            </a:r>
            <a:r>
              <a:rPr lang="uk-UA" dirty="0" smtClean="0"/>
              <a:t> </a:t>
            </a:r>
            <a:r>
              <a:rPr lang="uk-UA" dirty="0" err="1" smtClean="0"/>
              <a:t>Лагерлоьф</a:t>
            </a:r>
            <a:endParaRPr lang="uk-UA" dirty="0" smtClean="0"/>
          </a:p>
          <a:p>
            <a:r>
              <a:rPr lang="uk-UA" dirty="0" smtClean="0"/>
              <a:t> (письменниця, автор художніх, історичних, краєзнавчих книг. Перша жінка-письменниця, відзначена у 1909 році Нобелівською премією з літератури)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548" y="4078463"/>
            <a:ext cx="4041954" cy="2473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457" y="4853362"/>
            <a:ext cx="397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Йенні</a:t>
            </a:r>
            <a:r>
              <a:rPr lang="uk-UA" dirty="0" smtClean="0"/>
              <a:t> Лінд</a:t>
            </a:r>
          </a:p>
          <a:p>
            <a:r>
              <a:rPr lang="uk-UA" dirty="0" smtClean="0"/>
              <a:t>(</a:t>
            </a:r>
            <a:r>
              <a:rPr lang="ru-RU" dirty="0" err="1"/>
              <a:t>оперна</a:t>
            </a:r>
            <a:r>
              <a:rPr lang="ru-RU" dirty="0"/>
              <a:t> </a:t>
            </a:r>
            <a:r>
              <a:rPr lang="ru-RU" dirty="0" err="1"/>
              <a:t>співачка</a:t>
            </a:r>
            <a:r>
              <a:rPr lang="ru-RU" dirty="0"/>
              <a:t>, </a:t>
            </a:r>
            <a:r>
              <a:rPr lang="ru-RU" dirty="0" smtClean="0"/>
              <a:t>яку часто </a:t>
            </a:r>
            <a:r>
              <a:rPr lang="ru-RU" dirty="0" err="1" smtClean="0"/>
              <a:t>називають</a:t>
            </a:r>
            <a:r>
              <a:rPr lang="ru-RU" dirty="0" smtClean="0"/>
              <a:t> «</a:t>
            </a:r>
            <a:r>
              <a:rPr lang="ru-RU" dirty="0" err="1" smtClean="0"/>
              <a:t>шведський</a:t>
            </a:r>
            <a:r>
              <a:rPr lang="ru-RU" dirty="0" smtClean="0"/>
              <a:t> </a:t>
            </a:r>
            <a:r>
              <a:rPr lang="ru-RU" dirty="0"/>
              <a:t>соловей</a:t>
            </a:r>
            <a:r>
              <a:rPr lang="ru-RU" dirty="0" smtClean="0"/>
              <a:t>»)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889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425002"/>
            <a:ext cx="4738348" cy="2389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5945" y="940158"/>
            <a:ext cx="493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Карл </a:t>
            </a:r>
            <a:r>
              <a:rPr lang="uk-UA" dirty="0" err="1" smtClean="0"/>
              <a:t>Лінней</a:t>
            </a:r>
            <a:r>
              <a:rPr lang="uk-UA" dirty="0" smtClean="0"/>
              <a:t> </a:t>
            </a:r>
          </a:p>
          <a:p>
            <a:r>
              <a:rPr lang="uk-UA" dirty="0" smtClean="0"/>
              <a:t>(</a:t>
            </a:r>
            <a:r>
              <a:rPr lang="ru-RU" dirty="0" err="1"/>
              <a:t>шведський</a:t>
            </a:r>
            <a:r>
              <a:rPr lang="ru-RU" dirty="0"/>
              <a:t> </a:t>
            </a:r>
            <a:r>
              <a:rPr lang="ru-RU" dirty="0" err="1"/>
              <a:t>природознавець</a:t>
            </a:r>
            <a:r>
              <a:rPr lang="ru-RU" dirty="0"/>
              <a:t>: </a:t>
            </a:r>
            <a:r>
              <a:rPr lang="ru-RU" dirty="0" err="1"/>
              <a:t>ботанік</a:t>
            </a:r>
            <a:r>
              <a:rPr lang="ru-RU" dirty="0"/>
              <a:t>, зоолог і </a:t>
            </a:r>
            <a:r>
              <a:rPr lang="ru-RU" dirty="0" err="1"/>
              <a:t>лікар</a:t>
            </a:r>
            <a:r>
              <a:rPr lang="ru-RU" dirty="0"/>
              <a:t> — </a:t>
            </a:r>
            <a:r>
              <a:rPr lang="ru-RU" dirty="0" err="1"/>
              <a:t>видатний</a:t>
            </a:r>
            <a:r>
              <a:rPr lang="ru-RU" dirty="0"/>
              <a:t> учений XVIII </a:t>
            </a:r>
            <a:r>
              <a:rPr lang="ru-RU" dirty="0" err="1"/>
              <a:t>століття</a:t>
            </a:r>
            <a:r>
              <a:rPr lang="ru-RU" dirty="0"/>
              <a:t>, перший президент </a:t>
            </a:r>
            <a:r>
              <a:rPr lang="ru-RU" dirty="0" err="1"/>
              <a:t>Шведської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smtClean="0"/>
              <a:t>Наук).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168" y="3882310"/>
            <a:ext cx="4981575" cy="2647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669" y="4468967"/>
            <a:ext cx="4108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Карл ХІ </a:t>
            </a:r>
          </a:p>
          <a:p>
            <a:r>
              <a:rPr lang="uk-UA" dirty="0" smtClean="0"/>
              <a:t>(</a:t>
            </a:r>
            <a:r>
              <a:rPr lang="ru-RU" dirty="0"/>
              <a:t>король </a:t>
            </a:r>
            <a:r>
              <a:rPr lang="ru-RU" dirty="0" err="1"/>
              <a:t>Швеції</a:t>
            </a:r>
            <a:r>
              <a:rPr lang="ru-RU" dirty="0"/>
              <a:t> (1660–1697 </a:t>
            </a:r>
            <a:r>
              <a:rPr lang="ru-RU" dirty="0" err="1"/>
              <a:t>рр</a:t>
            </a:r>
            <a:r>
              <a:rPr lang="ru-RU" dirty="0"/>
              <a:t>.) з </a:t>
            </a:r>
            <a:r>
              <a:rPr lang="ru-RU" dirty="0" err="1"/>
              <a:t>династії</a:t>
            </a:r>
            <a:r>
              <a:rPr lang="ru-RU" dirty="0"/>
              <a:t> </a:t>
            </a:r>
            <a:r>
              <a:rPr lang="ru-RU" dirty="0" err="1" smtClean="0"/>
              <a:t>Віттельсбахи</a:t>
            </a:r>
            <a:r>
              <a:rPr lang="ru-RU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544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43" y="1023802"/>
            <a:ext cx="6667500" cy="3419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3494" y="4788038"/>
            <a:ext cx="761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Густав І Ваза</a:t>
            </a:r>
          </a:p>
          <a:p>
            <a:r>
              <a:rPr lang="uk-UA" dirty="0"/>
              <a:t>(</a:t>
            </a:r>
            <a:r>
              <a:rPr lang="uk-UA" dirty="0" smtClean="0"/>
              <a:t>регент </a:t>
            </a:r>
            <a:r>
              <a:rPr lang="uk-UA" dirty="0"/>
              <a:t>шведського королівства з 23 серпня 1521, король Швеції з 6 червня </a:t>
            </a:r>
            <a:r>
              <a:rPr lang="uk-UA" dirty="0" smtClean="0"/>
              <a:t>1523</a:t>
            </a:r>
            <a:r>
              <a:rPr lang="en-US" dirty="0" smtClean="0"/>
              <a:t>. </a:t>
            </a:r>
            <a:r>
              <a:rPr lang="uk-UA" dirty="0"/>
              <a:t>Під його керівництвом Швеція добилася незалежності від </a:t>
            </a:r>
            <a:r>
              <a:rPr lang="uk-UA" dirty="0" smtClean="0"/>
              <a:t>Данії).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710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89397"/>
            <a:ext cx="8596668" cy="985758"/>
          </a:xfrm>
        </p:spPr>
        <p:txBody>
          <a:bodyPr/>
          <a:lstStyle/>
          <a:p>
            <a:r>
              <a:rPr lang="uk-UA" dirty="0" smtClean="0"/>
              <a:t>Курс валют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276" y="1893194"/>
            <a:ext cx="8771727" cy="349465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	Валютний </a:t>
            </a:r>
            <a:r>
              <a:rPr lang="uk-UA" dirty="0">
                <a:solidFill>
                  <a:schemeClr val="tx1"/>
                </a:solidFill>
              </a:rPr>
              <a:t>курс шведської крони історично залежав від валютної політики, що переслідувала Швеція у відповідний час. З </a:t>
            </a:r>
            <a:r>
              <a:rPr lang="uk-UA" dirty="0" smtClean="0">
                <a:solidFill>
                  <a:schemeClr val="tx1"/>
                </a:solidFill>
              </a:rPr>
              <a:t>листопада </a:t>
            </a:r>
            <a:r>
              <a:rPr lang="uk-UA" dirty="0">
                <a:solidFill>
                  <a:schemeClr val="tx1"/>
                </a:solidFill>
              </a:rPr>
              <a:t>1992 року, було встановлено плаваючий валютний курс. Валютний курс був відносно стійким відносно євро починаючи із введення у 2002 році (приблизно 9-9.5 </a:t>
            </a:r>
            <a:r>
              <a:rPr lang="en-US" dirty="0">
                <a:solidFill>
                  <a:schemeClr val="tx1"/>
                </a:solidFill>
              </a:rPr>
              <a:t>SEK </a:t>
            </a:r>
            <a:r>
              <a:rPr lang="uk-UA" dirty="0">
                <a:solidFill>
                  <a:schemeClr val="tx1"/>
                </a:solidFill>
              </a:rPr>
              <a:t>за 1 ЕВРО), але з другої половини 2008 року закупівельна ціна крони зменшилась приблизно на 20 %. Головною причиною є те, що </a:t>
            </a:r>
            <a:r>
              <a:rPr lang="uk-UA" dirty="0" err="1">
                <a:solidFill>
                  <a:schemeClr val="tx1"/>
                </a:solidFill>
              </a:rPr>
              <a:t>Риксбанк</a:t>
            </a:r>
            <a:r>
              <a:rPr lang="uk-UA" dirty="0">
                <a:solidFill>
                  <a:schemeClr val="tx1"/>
                </a:solidFill>
              </a:rPr>
              <a:t> дуже знизив офіційну процентну ставку і не намагався захистити валютний курс.</a:t>
            </a:r>
          </a:p>
        </p:txBody>
      </p:sp>
    </p:spTree>
    <p:extLst>
      <p:ext uri="{BB962C8B-B14F-4D97-AF65-F5344CB8AC3E}">
        <p14:creationId xmlns:p14="http://schemas.microsoft.com/office/powerpoint/2010/main" val="34701665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303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Шведська крона</vt:lpstr>
      <vt:lpstr>Презентация PowerPoint</vt:lpstr>
      <vt:lpstr>Презентация PowerPoint</vt:lpstr>
      <vt:lpstr>Історія</vt:lpstr>
      <vt:lpstr>Презентация PowerPoint</vt:lpstr>
      <vt:lpstr>Презентация PowerPoint</vt:lpstr>
      <vt:lpstr>Презентация PowerPoint</vt:lpstr>
      <vt:lpstr>Курс валют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Шведська крона</dc:title>
  <dc:creator>Marina_</dc:creator>
  <cp:lastModifiedBy>Marina_</cp:lastModifiedBy>
  <cp:revision>5</cp:revision>
  <dcterms:created xsi:type="dcterms:W3CDTF">2014-04-16T19:48:35Z</dcterms:created>
  <dcterms:modified xsi:type="dcterms:W3CDTF">2014-04-16T20:36:20Z</dcterms:modified>
</cp:coreProperties>
</file>