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99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251F923-F378-4C06-AE05-E3890367004A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28F7515-DDE7-43EF-B258-3A171F1A6F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5648623" cy="1204306"/>
          </a:xfrm>
        </p:spPr>
        <p:txBody>
          <a:bodyPr/>
          <a:lstStyle/>
          <a:p>
            <a:r>
              <a:rPr lang="uk-UA" sz="4000" dirty="0" smtClean="0">
                <a:solidFill>
                  <a:srgbClr val="0066FF"/>
                </a:solidFill>
              </a:rPr>
              <a:t>Ми любимо </a:t>
            </a:r>
            <a:r>
              <a:rPr lang="uk-UA" sz="4000" dirty="0" err="1" smtClean="0">
                <a:solidFill>
                  <a:srgbClr val="0066FF"/>
                </a:solidFill>
              </a:rPr>
              <a:t>україну</a:t>
            </a:r>
            <a:r>
              <a:rPr lang="uk-UA" sz="4000" dirty="0" smtClean="0">
                <a:solidFill>
                  <a:srgbClr val="0066FF"/>
                </a:solidFill>
              </a:rPr>
              <a:t>!</a:t>
            </a:r>
            <a:endParaRPr lang="ru-RU" sz="4000" dirty="0">
              <a:solidFill>
                <a:srgbClr val="0066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2324"/>
            <a:ext cx="6418064" cy="4832133"/>
          </a:xfrm>
          <a:prstGeom prst="rect">
            <a:avLst/>
          </a:prstGeom>
        </p:spPr>
      </p:pic>
      <p:pic>
        <p:nvPicPr>
          <p:cNvPr id="6" name="duzhe-krasiva-muzika-dushevna-melod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000" y="116632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51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0000">
        <p14:glitter pattern="hexago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0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Найбільший</a:t>
            </a:r>
            <a:r>
              <a:rPr lang="ru-RU" b="0" dirty="0"/>
              <a:t> </a:t>
            </a:r>
            <a:r>
              <a:rPr lang="ru-RU" b="0" dirty="0" err="1"/>
              <a:t>півострів</a:t>
            </a:r>
            <a:r>
              <a:rPr lang="ru-RU" b="0" dirty="0"/>
              <a:t> в </a:t>
            </a:r>
            <a:r>
              <a:rPr lang="ru-RU" b="0" dirty="0" err="1"/>
              <a:t>Україні</a:t>
            </a:r>
            <a:r>
              <a:rPr lang="ru-RU" b="0" dirty="0"/>
              <a:t> – </a:t>
            </a:r>
            <a:r>
              <a:rPr lang="ru-RU" b="0" dirty="0" err="1"/>
              <a:t>Кримський</a:t>
            </a:r>
            <a:r>
              <a:rPr lang="ru-RU" b="0" dirty="0"/>
              <a:t>, </a:t>
            </a:r>
            <a:r>
              <a:rPr lang="ru-RU" b="0" dirty="0" err="1"/>
              <a:t>площею</a:t>
            </a:r>
            <a:r>
              <a:rPr lang="ru-RU" b="0" dirty="0"/>
              <a:t> 25,5 тис. кв. км. </a:t>
            </a:r>
            <a:r>
              <a:rPr lang="ru-RU" b="0" dirty="0" err="1"/>
              <a:t>Омивається</a:t>
            </a:r>
            <a:r>
              <a:rPr lang="ru-RU" b="0" dirty="0"/>
              <a:t> </a:t>
            </a:r>
            <a:r>
              <a:rPr lang="ru-RU" b="0" dirty="0" err="1"/>
              <a:t>Чорним</a:t>
            </a:r>
            <a:r>
              <a:rPr lang="ru-RU" b="0" dirty="0"/>
              <a:t> та </a:t>
            </a:r>
            <a:r>
              <a:rPr lang="ru-RU" b="0" dirty="0" err="1"/>
              <a:t>Азовським</a:t>
            </a:r>
            <a:r>
              <a:rPr lang="ru-RU" b="0" dirty="0"/>
              <a:t> морями. На </a:t>
            </a:r>
            <a:r>
              <a:rPr lang="ru-RU" b="0" dirty="0" err="1"/>
              <a:t>півночі</a:t>
            </a:r>
            <a:r>
              <a:rPr lang="ru-RU" b="0" dirty="0"/>
              <a:t> </a:t>
            </a:r>
            <a:r>
              <a:rPr lang="ru-RU" b="0" dirty="0" err="1"/>
              <a:t>сполучається</a:t>
            </a:r>
            <a:r>
              <a:rPr lang="ru-RU" b="0" dirty="0"/>
              <a:t> з материком </a:t>
            </a:r>
            <a:r>
              <a:rPr lang="ru-RU" b="0" dirty="0" err="1"/>
              <a:t>Перекопським</a:t>
            </a:r>
            <a:r>
              <a:rPr lang="ru-RU" b="0" dirty="0"/>
              <a:t> </a:t>
            </a:r>
            <a:r>
              <a:rPr lang="ru-RU" b="0" dirty="0" err="1"/>
              <a:t>перешийком</a:t>
            </a:r>
            <a:r>
              <a:rPr lang="ru-RU" b="0" dirty="0"/>
              <a:t>. </a:t>
            </a:r>
            <a:r>
              <a:rPr lang="ru-RU" b="0" dirty="0" err="1"/>
              <a:t>Більша</a:t>
            </a:r>
            <a:r>
              <a:rPr lang="ru-RU" b="0" dirty="0"/>
              <a:t> (</a:t>
            </a:r>
            <a:r>
              <a:rPr lang="ru-RU" b="0" dirty="0" err="1"/>
              <a:t>рівнинна</a:t>
            </a:r>
            <a:r>
              <a:rPr lang="ru-RU" b="0" dirty="0"/>
              <a:t>) </a:t>
            </a:r>
            <a:r>
              <a:rPr lang="ru-RU" b="0" dirty="0" err="1"/>
              <a:t>частина</a:t>
            </a:r>
            <a:r>
              <a:rPr lang="ru-RU" b="0" dirty="0"/>
              <a:t> </a:t>
            </a:r>
            <a:r>
              <a:rPr lang="ru-RU" b="0" dirty="0" err="1"/>
              <a:t>півострова</a:t>
            </a:r>
            <a:r>
              <a:rPr lang="ru-RU" b="0" dirty="0"/>
              <a:t> </a:t>
            </a:r>
            <a:r>
              <a:rPr lang="ru-RU" b="0" dirty="0" err="1"/>
              <a:t>зайнята</a:t>
            </a:r>
            <a:r>
              <a:rPr lang="ru-RU" b="0" dirty="0"/>
              <a:t> </a:t>
            </a:r>
            <a:r>
              <a:rPr lang="ru-RU" b="0" dirty="0" err="1"/>
              <a:t>Причорноморською</a:t>
            </a:r>
            <a:r>
              <a:rPr lang="ru-RU" b="0" dirty="0"/>
              <a:t> </a:t>
            </a:r>
            <a:r>
              <a:rPr lang="ru-RU" b="0" dirty="0" err="1"/>
              <a:t>низовиною</a:t>
            </a:r>
            <a:r>
              <a:rPr lang="ru-RU" b="0" dirty="0"/>
              <a:t>, на </a:t>
            </a:r>
            <a:r>
              <a:rPr lang="ru-RU" b="0" dirty="0" err="1"/>
              <a:t>півдні</a:t>
            </a:r>
            <a:r>
              <a:rPr lang="ru-RU" b="0" dirty="0"/>
              <a:t> </a:t>
            </a:r>
            <a:r>
              <a:rPr lang="ru-RU" b="0" dirty="0" err="1"/>
              <a:t>підносяться</a:t>
            </a:r>
            <a:r>
              <a:rPr lang="ru-RU" b="0" dirty="0"/>
              <a:t> </a:t>
            </a:r>
            <a:r>
              <a:rPr lang="ru-RU" b="0" dirty="0" err="1"/>
              <a:t>Кримські</a:t>
            </a:r>
            <a:r>
              <a:rPr lang="ru-RU" b="0" dirty="0"/>
              <a:t> гори.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5"/>
            <a:ext cx="7200800" cy="54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8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Найбільша</a:t>
            </a:r>
            <a:r>
              <a:rPr lang="ru-RU" b="0" dirty="0"/>
              <a:t> коса, </a:t>
            </a:r>
            <a:r>
              <a:rPr lang="ru-RU" b="0" dirty="0" err="1"/>
              <a:t>тобто</a:t>
            </a:r>
            <a:r>
              <a:rPr lang="ru-RU" b="0" dirty="0"/>
              <a:t> </a:t>
            </a:r>
            <a:r>
              <a:rPr lang="ru-RU" b="0" dirty="0" err="1"/>
              <a:t>вузька</a:t>
            </a:r>
            <a:r>
              <a:rPr lang="ru-RU" b="0" dirty="0"/>
              <a:t> </a:t>
            </a:r>
            <a:r>
              <a:rPr lang="ru-RU" b="0" dirty="0" err="1"/>
              <a:t>намивна</a:t>
            </a:r>
            <a:r>
              <a:rPr lang="ru-RU" b="0" dirty="0"/>
              <a:t> </a:t>
            </a:r>
            <a:r>
              <a:rPr lang="ru-RU" b="0" dirty="0" err="1"/>
              <a:t>смуга</a:t>
            </a:r>
            <a:r>
              <a:rPr lang="ru-RU" b="0" dirty="0"/>
              <a:t> суходолу, одним </a:t>
            </a:r>
            <a:r>
              <a:rPr lang="ru-RU" b="0" dirty="0" err="1"/>
              <a:t>кінцем</a:t>
            </a:r>
            <a:r>
              <a:rPr lang="ru-RU" b="0" dirty="0"/>
              <a:t> </a:t>
            </a:r>
            <a:r>
              <a:rPr lang="ru-RU" b="0" dirty="0" err="1"/>
              <a:t>сполучена</a:t>
            </a:r>
            <a:r>
              <a:rPr lang="ru-RU" b="0" dirty="0"/>
              <a:t> з материком, – </a:t>
            </a:r>
            <a:r>
              <a:rPr lang="ru-RU" b="0" dirty="0" err="1"/>
              <a:t>Арабатська</a:t>
            </a:r>
            <a:r>
              <a:rPr lang="ru-RU" b="0" dirty="0"/>
              <a:t> </a:t>
            </a:r>
            <a:r>
              <a:rPr lang="ru-RU" b="0" dirty="0" err="1"/>
              <a:t>стрілка</a:t>
            </a:r>
            <a:r>
              <a:rPr lang="ru-RU" b="0" dirty="0"/>
              <a:t> </a:t>
            </a:r>
            <a:r>
              <a:rPr lang="ru-RU" b="0" dirty="0" err="1"/>
              <a:t>довжиною</a:t>
            </a:r>
            <a:r>
              <a:rPr lang="ru-RU" b="0" dirty="0"/>
              <a:t> 115 км.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0" y="1772816"/>
            <a:ext cx="7846650" cy="45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2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Найбільшою</a:t>
            </a:r>
            <a:r>
              <a:rPr lang="ru-RU" b="0" dirty="0"/>
              <a:t> </a:t>
            </a:r>
            <a:r>
              <a:rPr lang="ru-RU" b="0" dirty="0" err="1"/>
              <a:t>річкою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 є </a:t>
            </a:r>
            <a:r>
              <a:rPr lang="ru-RU" b="0" dirty="0" err="1"/>
              <a:t>Дніпро</a:t>
            </a:r>
            <a:r>
              <a:rPr lang="ru-RU" b="0" dirty="0"/>
              <a:t>. Із </a:t>
            </a:r>
            <a:r>
              <a:rPr lang="ru-RU" b="0" dirty="0" err="1"/>
              <a:t>загальної</a:t>
            </a:r>
            <a:r>
              <a:rPr lang="ru-RU" b="0" dirty="0"/>
              <a:t> </a:t>
            </a:r>
            <a:r>
              <a:rPr lang="ru-RU" b="0" dirty="0" err="1"/>
              <a:t>довжини</a:t>
            </a:r>
            <a:r>
              <a:rPr lang="ru-RU" b="0" dirty="0"/>
              <a:t> 2201 км на </a:t>
            </a:r>
            <a:r>
              <a:rPr lang="ru-RU" b="0" dirty="0" err="1"/>
              <a:t>Україну</a:t>
            </a:r>
            <a:r>
              <a:rPr lang="ru-RU" b="0" dirty="0"/>
              <a:t> </a:t>
            </a:r>
            <a:r>
              <a:rPr lang="ru-RU" b="0" dirty="0" err="1"/>
              <a:t>припадає</a:t>
            </a:r>
            <a:r>
              <a:rPr lang="ru-RU" b="0" dirty="0"/>
              <a:t> 981 км. </a:t>
            </a:r>
            <a:r>
              <a:rPr lang="ru-RU" b="0" dirty="0" err="1"/>
              <a:t>Це</a:t>
            </a:r>
            <a:r>
              <a:rPr lang="ru-RU" b="0" dirty="0"/>
              <a:t> </a:t>
            </a:r>
            <a:r>
              <a:rPr lang="ru-RU" b="0" dirty="0" err="1"/>
              <a:t>третя</a:t>
            </a:r>
            <a:r>
              <a:rPr lang="ru-RU" b="0" dirty="0"/>
              <a:t> за </a:t>
            </a:r>
            <a:r>
              <a:rPr lang="ru-RU" b="0" dirty="0" err="1"/>
              <a:t>довжиною</a:t>
            </a:r>
            <a:r>
              <a:rPr lang="ru-RU" b="0" dirty="0"/>
              <a:t> і </a:t>
            </a:r>
            <a:r>
              <a:rPr lang="ru-RU" b="0" dirty="0" err="1"/>
              <a:t>площею</a:t>
            </a:r>
            <a:r>
              <a:rPr lang="ru-RU" b="0" dirty="0"/>
              <a:t> </a:t>
            </a:r>
            <a:r>
              <a:rPr lang="ru-RU" b="0" dirty="0" err="1"/>
              <a:t>басейну</a:t>
            </a:r>
            <a:r>
              <a:rPr lang="ru-RU" b="0" dirty="0"/>
              <a:t> </a:t>
            </a:r>
            <a:r>
              <a:rPr lang="ru-RU" b="0" dirty="0" err="1"/>
              <a:t>річка</a:t>
            </a:r>
            <a:r>
              <a:rPr lang="ru-RU" b="0" dirty="0"/>
              <a:t> </a:t>
            </a:r>
            <a:r>
              <a:rPr lang="ru-RU" b="0" dirty="0" err="1"/>
              <a:t>Європи</a:t>
            </a:r>
            <a:r>
              <a:rPr lang="ru-RU" b="0" dirty="0"/>
              <a:t> (</a:t>
            </a:r>
            <a:r>
              <a:rPr lang="ru-RU" b="0" dirty="0" err="1"/>
              <a:t>після</a:t>
            </a:r>
            <a:r>
              <a:rPr lang="ru-RU" b="0" dirty="0"/>
              <a:t> Волги і Дунаю). Бере початок з болота </a:t>
            </a:r>
            <a:r>
              <a:rPr lang="ru-RU" b="0" dirty="0" err="1"/>
              <a:t>Аксенінський</a:t>
            </a:r>
            <a:r>
              <a:rPr lang="ru-RU" b="0" dirty="0"/>
              <a:t> Мох на </a:t>
            </a:r>
            <a:r>
              <a:rPr lang="ru-RU" b="0" dirty="0" err="1"/>
              <a:t>південних</a:t>
            </a:r>
            <a:r>
              <a:rPr lang="ru-RU" b="0" dirty="0"/>
              <a:t> </a:t>
            </a:r>
            <a:r>
              <a:rPr lang="ru-RU" b="0" dirty="0" err="1"/>
              <a:t>схилах</a:t>
            </a:r>
            <a:r>
              <a:rPr lang="ru-RU" b="0" dirty="0"/>
              <a:t> </a:t>
            </a:r>
            <a:r>
              <a:rPr lang="ru-RU" b="0" dirty="0" err="1"/>
              <a:t>Валдайської</a:t>
            </a:r>
            <a:r>
              <a:rPr lang="ru-RU" b="0" dirty="0"/>
              <a:t> </a:t>
            </a:r>
            <a:r>
              <a:rPr lang="ru-RU" b="0" dirty="0" err="1"/>
              <a:t>височини</a:t>
            </a:r>
            <a:r>
              <a:rPr lang="ru-RU" b="0" dirty="0"/>
              <a:t>, </a:t>
            </a:r>
            <a:r>
              <a:rPr lang="ru-RU" b="0" dirty="0" err="1"/>
              <a:t>впадає</a:t>
            </a:r>
            <a:r>
              <a:rPr lang="ru-RU" b="0" dirty="0"/>
              <a:t> у </a:t>
            </a:r>
            <a:r>
              <a:rPr lang="ru-RU" b="0" dirty="0" err="1"/>
              <a:t>Дніпровський</a:t>
            </a:r>
            <a:r>
              <a:rPr lang="ru-RU" b="0" dirty="0"/>
              <a:t> лиман </a:t>
            </a:r>
            <a:r>
              <a:rPr lang="ru-RU" b="0" dirty="0" err="1"/>
              <a:t>Чорного</a:t>
            </a:r>
            <a:r>
              <a:rPr lang="ru-RU" b="0" dirty="0"/>
              <a:t> моря. Її </a:t>
            </a:r>
            <a:r>
              <a:rPr lang="ru-RU" b="0" dirty="0" err="1"/>
              <a:t>басейн</a:t>
            </a:r>
            <a:r>
              <a:rPr lang="ru-RU" b="0" dirty="0"/>
              <a:t> </a:t>
            </a:r>
            <a:r>
              <a:rPr lang="ru-RU" b="0" dirty="0" err="1"/>
              <a:t>займає</a:t>
            </a:r>
            <a:r>
              <a:rPr lang="ru-RU" b="0" dirty="0"/>
              <a:t> 65% </a:t>
            </a:r>
            <a:r>
              <a:rPr lang="ru-RU" b="0" dirty="0" err="1"/>
              <a:t>площі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40" y="1613377"/>
            <a:ext cx="6947068" cy="52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8204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0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Найбільшим</a:t>
            </a:r>
            <a:r>
              <a:rPr lang="ru-RU" b="0" dirty="0"/>
              <a:t> озером в </a:t>
            </a:r>
            <a:r>
              <a:rPr lang="ru-RU" b="0" dirty="0" err="1"/>
              <a:t>Україні</a:t>
            </a:r>
            <a:r>
              <a:rPr lang="ru-RU" b="0" dirty="0"/>
              <a:t> є </a:t>
            </a:r>
            <a:r>
              <a:rPr lang="ru-RU" b="0" dirty="0" err="1"/>
              <a:t>Ялпуг</a:t>
            </a:r>
            <a:r>
              <a:rPr lang="ru-RU" b="0" dirty="0"/>
              <a:t> (</a:t>
            </a:r>
            <a:r>
              <a:rPr lang="ru-RU" b="0" dirty="0" err="1"/>
              <a:t>Ялпух</a:t>
            </a:r>
            <a:r>
              <a:rPr lang="ru-RU" b="0" dirty="0"/>
              <a:t>) у </a:t>
            </a:r>
            <a:r>
              <a:rPr lang="ru-RU" b="0" dirty="0" err="1"/>
              <a:t>заплаві</a:t>
            </a:r>
            <a:r>
              <a:rPr lang="ru-RU" b="0" dirty="0"/>
              <a:t> Дунаю, в </a:t>
            </a:r>
            <a:r>
              <a:rPr lang="ru-RU" b="0" dirty="0" err="1"/>
              <a:t>Одеській</a:t>
            </a:r>
            <a:r>
              <a:rPr lang="ru-RU" b="0" dirty="0"/>
              <a:t> </a:t>
            </a:r>
            <a:r>
              <a:rPr lang="ru-RU" b="0" dirty="0" err="1"/>
              <a:t>області</a:t>
            </a:r>
            <a:r>
              <a:rPr lang="ru-RU" b="0" dirty="0"/>
              <a:t>. </a:t>
            </a:r>
            <a:r>
              <a:rPr lang="ru-RU" b="0" dirty="0" err="1"/>
              <a:t>Довжина</a:t>
            </a:r>
            <a:r>
              <a:rPr lang="ru-RU" b="0" dirty="0"/>
              <a:t> </a:t>
            </a:r>
            <a:r>
              <a:rPr lang="ru-RU" b="0" dirty="0" err="1"/>
              <a:t>його</a:t>
            </a:r>
            <a:r>
              <a:rPr lang="ru-RU" b="0" dirty="0"/>
              <a:t> 39 км, ширина до 5 км, </a:t>
            </a:r>
            <a:r>
              <a:rPr lang="ru-RU" b="0" dirty="0" err="1"/>
              <a:t>пересічна</a:t>
            </a:r>
            <a:r>
              <a:rPr lang="ru-RU" b="0" dirty="0"/>
              <a:t> </a:t>
            </a:r>
            <a:r>
              <a:rPr lang="ru-RU" b="0" dirty="0" err="1"/>
              <a:t>глибина</a:t>
            </a:r>
            <a:r>
              <a:rPr lang="ru-RU" b="0" dirty="0"/>
              <a:t> 2 м, а </a:t>
            </a:r>
            <a:r>
              <a:rPr lang="ru-RU" b="0" dirty="0" err="1"/>
              <a:t>площа</a:t>
            </a:r>
            <a:r>
              <a:rPr lang="ru-RU" b="0" dirty="0"/>
              <a:t> 149 кв. км. Живиться озеро </a:t>
            </a:r>
            <a:r>
              <a:rPr lang="ru-RU" b="0" dirty="0" err="1"/>
              <a:t>переважно</a:t>
            </a:r>
            <a:r>
              <a:rPr lang="ru-RU" b="0" dirty="0"/>
              <a:t> за </a:t>
            </a:r>
            <a:r>
              <a:rPr lang="ru-RU" b="0" dirty="0" err="1"/>
              <a:t>рахунок</a:t>
            </a:r>
            <a:r>
              <a:rPr lang="ru-RU" b="0" dirty="0"/>
              <a:t> </a:t>
            </a:r>
            <a:r>
              <a:rPr lang="ru-RU" b="0" dirty="0" err="1"/>
              <a:t>паводкових</a:t>
            </a:r>
            <a:r>
              <a:rPr lang="ru-RU" b="0" dirty="0"/>
              <a:t> вод Дунаю та </a:t>
            </a:r>
            <a:r>
              <a:rPr lang="ru-RU" b="0" dirty="0" err="1"/>
              <a:t>річок</a:t>
            </a:r>
            <a:r>
              <a:rPr lang="ru-RU" b="0" dirty="0"/>
              <a:t> </a:t>
            </a:r>
            <a:r>
              <a:rPr lang="ru-RU" b="0" dirty="0" err="1"/>
              <a:t>Ялпуг</a:t>
            </a:r>
            <a:r>
              <a:rPr lang="ru-RU" b="0" dirty="0"/>
              <a:t> і </a:t>
            </a:r>
            <a:r>
              <a:rPr lang="ru-RU" b="0" dirty="0" err="1"/>
              <a:t>Карасулак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" y="1484784"/>
            <a:ext cx="8373006" cy="52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7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8640"/>
            <a:ext cx="7520940" cy="3579849"/>
          </a:xfrm>
        </p:spPr>
        <p:txBody>
          <a:bodyPr/>
          <a:lstStyle/>
          <a:p>
            <a:r>
              <a:rPr lang="ru-RU" b="0" dirty="0" err="1"/>
              <a:t>Найглибшим</a:t>
            </a:r>
            <a:r>
              <a:rPr lang="ru-RU" b="0" dirty="0"/>
              <a:t> озером в </a:t>
            </a:r>
            <a:r>
              <a:rPr lang="ru-RU" b="0" dirty="0" err="1"/>
              <a:t>Україні</a:t>
            </a:r>
            <a:r>
              <a:rPr lang="ru-RU" b="0" dirty="0"/>
              <a:t> є </a:t>
            </a:r>
            <a:r>
              <a:rPr lang="ru-RU" b="0" dirty="0" err="1"/>
              <a:t>Свитязь</a:t>
            </a:r>
            <a:r>
              <a:rPr lang="ru-RU" b="0" dirty="0"/>
              <a:t> в </a:t>
            </a:r>
            <a:r>
              <a:rPr lang="ru-RU" b="0" dirty="0" err="1"/>
              <a:t>басейні</a:t>
            </a:r>
            <a:r>
              <a:rPr lang="ru-RU" b="0" dirty="0"/>
              <a:t> Бугу. </a:t>
            </a:r>
            <a:r>
              <a:rPr lang="ru-RU" b="0" dirty="0" err="1"/>
              <a:t>Це</a:t>
            </a:r>
            <a:r>
              <a:rPr lang="ru-RU" b="0" dirty="0"/>
              <a:t> </a:t>
            </a:r>
            <a:r>
              <a:rPr lang="ru-RU" b="0" dirty="0" err="1"/>
              <a:t>одне</a:t>
            </a:r>
            <a:r>
              <a:rPr lang="ru-RU" b="0" dirty="0"/>
              <a:t> з </a:t>
            </a:r>
            <a:r>
              <a:rPr lang="ru-RU" b="0" dirty="0" err="1" smtClean="0"/>
              <a:t>Шацьких</a:t>
            </a:r>
            <a:r>
              <a:rPr lang="ru-RU" b="0" dirty="0" smtClean="0"/>
              <a:t> </a:t>
            </a:r>
            <a:r>
              <a:rPr lang="ru-RU" b="0" dirty="0"/>
              <a:t>озер на </a:t>
            </a:r>
            <a:r>
              <a:rPr lang="ru-RU" b="0" dirty="0" err="1"/>
              <a:t>Волині</a:t>
            </a:r>
            <a:r>
              <a:rPr lang="ru-RU" b="0" dirty="0"/>
              <a:t>. </a:t>
            </a:r>
            <a:r>
              <a:rPr lang="ru-RU" b="0" dirty="0" err="1"/>
              <a:t>Довжина</a:t>
            </a:r>
            <a:r>
              <a:rPr lang="ru-RU" b="0" dirty="0"/>
              <a:t> </a:t>
            </a:r>
            <a:r>
              <a:rPr lang="ru-RU" b="0" dirty="0" err="1"/>
              <a:t>його</a:t>
            </a:r>
            <a:r>
              <a:rPr lang="ru-RU" b="0" dirty="0"/>
              <a:t> 9,3 км, ширина – 8,0 км, </a:t>
            </a:r>
            <a:r>
              <a:rPr lang="ru-RU" b="0" dirty="0" err="1"/>
              <a:t>площа</a:t>
            </a:r>
            <a:r>
              <a:rPr lang="ru-RU" b="0" dirty="0"/>
              <a:t> – 24,2 кв. км, а максимальна </a:t>
            </a:r>
            <a:r>
              <a:rPr lang="ru-RU" b="0" dirty="0" err="1"/>
              <a:t>глибина</a:t>
            </a:r>
            <a:r>
              <a:rPr lang="ru-RU" b="0" dirty="0"/>
              <a:t> – 58,4 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4" y="1196752"/>
            <a:ext cx="8355034" cy="557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1530" y="231948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Найбільша</a:t>
            </a:r>
            <a:r>
              <a:rPr lang="ru-RU" b="0" dirty="0"/>
              <a:t> </a:t>
            </a:r>
            <a:r>
              <a:rPr lang="ru-RU" b="0" dirty="0" err="1"/>
              <a:t>штучна</a:t>
            </a:r>
            <a:r>
              <a:rPr lang="ru-RU" b="0" dirty="0"/>
              <a:t> </a:t>
            </a:r>
            <a:r>
              <a:rPr lang="ru-RU" b="0" dirty="0" err="1"/>
              <a:t>водойма</a:t>
            </a:r>
            <a:r>
              <a:rPr lang="ru-RU" b="0" dirty="0"/>
              <a:t>, </a:t>
            </a:r>
            <a:r>
              <a:rPr lang="ru-RU" b="0" dirty="0" err="1"/>
              <a:t>тобто</a:t>
            </a:r>
            <a:r>
              <a:rPr lang="ru-RU" b="0" dirty="0"/>
              <a:t> </a:t>
            </a:r>
            <a:r>
              <a:rPr lang="ru-RU" b="0" dirty="0" err="1"/>
              <a:t>водосховище</a:t>
            </a:r>
            <a:r>
              <a:rPr lang="ru-RU" b="0" dirty="0"/>
              <a:t>, </a:t>
            </a:r>
            <a:r>
              <a:rPr lang="ru-RU" b="0" dirty="0" err="1"/>
              <a:t>якщо</a:t>
            </a:r>
            <a:r>
              <a:rPr lang="ru-RU" b="0" dirty="0"/>
              <a:t> </a:t>
            </a:r>
            <a:r>
              <a:rPr lang="ru-RU" b="0" dirty="0" err="1"/>
              <a:t>йдеться</a:t>
            </a:r>
            <a:r>
              <a:rPr lang="ru-RU" b="0" dirty="0"/>
              <a:t> про </a:t>
            </a:r>
            <a:r>
              <a:rPr lang="ru-RU" b="0" dirty="0" err="1"/>
              <a:t>площу</a:t>
            </a:r>
            <a:r>
              <a:rPr lang="ru-RU" b="0" dirty="0"/>
              <a:t> водного </a:t>
            </a:r>
            <a:r>
              <a:rPr lang="ru-RU" b="0" dirty="0" err="1"/>
              <a:t>дзеркала</a:t>
            </a:r>
            <a:r>
              <a:rPr lang="ru-RU" b="0" dirty="0"/>
              <a:t>, – </a:t>
            </a:r>
            <a:r>
              <a:rPr lang="ru-RU" b="0" dirty="0" err="1"/>
              <a:t>Кременчуцьке</a:t>
            </a:r>
            <a:r>
              <a:rPr lang="ru-RU" b="0" dirty="0"/>
              <a:t>, у </a:t>
            </a:r>
            <a:r>
              <a:rPr lang="ru-RU" b="0" dirty="0" err="1"/>
              <a:t>середній</a:t>
            </a:r>
            <a:r>
              <a:rPr lang="ru-RU" b="0" dirty="0"/>
              <a:t> </a:t>
            </a:r>
            <a:r>
              <a:rPr lang="ru-RU" b="0" dirty="0" err="1"/>
              <a:t>течії</a:t>
            </a:r>
            <a:r>
              <a:rPr lang="ru-RU" b="0" dirty="0"/>
              <a:t> </a:t>
            </a:r>
            <a:r>
              <a:rPr lang="ru-RU" b="0" dirty="0" err="1"/>
              <a:t>Дніпра</a:t>
            </a:r>
            <a:r>
              <a:rPr lang="ru-RU" b="0" dirty="0"/>
              <a:t> 2252 кв. км. </a:t>
            </a:r>
            <a:r>
              <a:rPr lang="ru-RU" b="0" dirty="0" err="1"/>
              <a:t>Довжина</a:t>
            </a:r>
            <a:r>
              <a:rPr lang="ru-RU" b="0" dirty="0"/>
              <a:t> 149 км, ширина – до 28 км, </a:t>
            </a:r>
            <a:r>
              <a:rPr lang="ru-RU" b="0" dirty="0" err="1"/>
              <a:t>об’єм</a:t>
            </a:r>
            <a:r>
              <a:rPr lang="ru-RU" b="0" dirty="0"/>
              <a:t> води – 13,5 куб. </a:t>
            </a:r>
            <a:r>
              <a:rPr lang="ru-RU" b="0" dirty="0" smtClean="0"/>
              <a:t>км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6632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Найбільший</a:t>
            </a:r>
            <a:r>
              <a:rPr lang="ru-RU" b="0" dirty="0"/>
              <a:t> </a:t>
            </a:r>
            <a:r>
              <a:rPr lang="ru-RU" b="0" dirty="0" err="1"/>
              <a:t>водоспад</a:t>
            </a:r>
            <a:r>
              <a:rPr lang="ru-RU" b="0" dirty="0"/>
              <a:t> в </a:t>
            </a:r>
            <a:r>
              <a:rPr lang="ru-RU" b="0" dirty="0" err="1"/>
              <a:t>Україні</a:t>
            </a:r>
            <a:r>
              <a:rPr lang="ru-RU" b="0" dirty="0"/>
              <a:t> – </a:t>
            </a:r>
            <a:r>
              <a:rPr lang="ru-RU" b="0" dirty="0" err="1"/>
              <a:t>Учансу</a:t>
            </a:r>
            <a:r>
              <a:rPr lang="ru-RU" b="0" dirty="0"/>
              <a:t>. Вода </a:t>
            </a:r>
            <a:r>
              <a:rPr lang="ru-RU" b="0" dirty="0" err="1"/>
              <a:t>падає</a:t>
            </a:r>
            <a:r>
              <a:rPr lang="ru-RU" b="0" dirty="0"/>
              <a:t> </a:t>
            </a:r>
            <a:r>
              <a:rPr lang="ru-RU" b="0" dirty="0" err="1"/>
              <a:t>майже</a:t>
            </a:r>
            <a:r>
              <a:rPr lang="ru-RU" b="0" dirty="0"/>
              <a:t> </a:t>
            </a:r>
            <a:r>
              <a:rPr lang="ru-RU" b="0" dirty="0" err="1"/>
              <a:t>прямовисно</a:t>
            </a:r>
            <a:r>
              <a:rPr lang="ru-RU" b="0" dirty="0"/>
              <a:t> з </a:t>
            </a:r>
            <a:r>
              <a:rPr lang="ru-RU" b="0" dirty="0" err="1"/>
              <a:t>виступу</a:t>
            </a:r>
            <a:r>
              <a:rPr lang="ru-RU" b="0" dirty="0"/>
              <a:t> Головного пасма </a:t>
            </a:r>
            <a:r>
              <a:rPr lang="ru-RU" b="0" dirty="0" err="1"/>
              <a:t>Кримських</a:t>
            </a:r>
            <a:r>
              <a:rPr lang="ru-RU" b="0" dirty="0"/>
              <a:t> </a:t>
            </a:r>
            <a:r>
              <a:rPr lang="ru-RU" b="0" dirty="0" err="1"/>
              <a:t>гір</a:t>
            </a:r>
            <a:r>
              <a:rPr lang="ru-RU" b="0" dirty="0"/>
              <a:t> з </a:t>
            </a:r>
            <a:r>
              <a:rPr lang="ru-RU" b="0" dirty="0" err="1"/>
              <a:t>висоти</a:t>
            </a:r>
            <a:r>
              <a:rPr lang="ru-RU" b="0" dirty="0"/>
              <a:t> 98,5 м, </a:t>
            </a:r>
            <a:r>
              <a:rPr lang="ru-RU" b="0" dirty="0" err="1"/>
              <a:t>навесні</a:t>
            </a:r>
            <a:r>
              <a:rPr lang="ru-RU" b="0" dirty="0"/>
              <a:t> </a:t>
            </a:r>
            <a:r>
              <a:rPr lang="ru-RU" b="0" dirty="0" err="1"/>
              <a:t>стік</a:t>
            </a:r>
            <a:r>
              <a:rPr lang="ru-RU" b="0" dirty="0"/>
              <a:t> </a:t>
            </a:r>
            <a:r>
              <a:rPr lang="ru-RU" b="0" dirty="0" err="1"/>
              <a:t>значно</a:t>
            </a:r>
            <a:r>
              <a:rPr lang="ru-RU" b="0" dirty="0"/>
              <a:t> </a:t>
            </a:r>
            <a:r>
              <a:rPr lang="ru-RU" b="0" dirty="0" err="1"/>
              <a:t>збільшується</a:t>
            </a:r>
            <a:r>
              <a:rPr lang="ru-RU" b="0" dirty="0"/>
              <a:t>, а </a:t>
            </a:r>
            <a:r>
              <a:rPr lang="ru-RU" b="0" dirty="0" err="1"/>
              <a:t>влітку</a:t>
            </a:r>
            <a:r>
              <a:rPr lang="ru-RU" b="0" dirty="0"/>
              <a:t> </a:t>
            </a:r>
            <a:r>
              <a:rPr lang="ru-RU" b="0" dirty="0" err="1"/>
              <a:t>водоспад</a:t>
            </a:r>
            <a:r>
              <a:rPr lang="ru-RU" b="0" dirty="0"/>
              <a:t> </a:t>
            </a:r>
            <a:r>
              <a:rPr lang="ru-RU" b="0" dirty="0" err="1"/>
              <a:t>майже</a:t>
            </a:r>
            <a:r>
              <a:rPr lang="ru-RU" b="0" dirty="0"/>
              <a:t> </a:t>
            </a:r>
            <a:r>
              <a:rPr lang="ru-RU" b="0" dirty="0" err="1"/>
              <a:t>пересихає</a:t>
            </a:r>
            <a:r>
              <a:rPr lang="ru-RU" b="0" dirty="0"/>
              <a:t>. </a:t>
            </a:r>
            <a:r>
              <a:rPr lang="ru-RU" b="0" dirty="0" err="1"/>
              <a:t>Навколо</a:t>
            </a:r>
            <a:r>
              <a:rPr lang="ru-RU" b="0" dirty="0"/>
              <a:t> </a:t>
            </a:r>
            <a:r>
              <a:rPr lang="ru-RU" b="0" dirty="0" err="1"/>
              <a:t>Учансу</a:t>
            </a:r>
            <a:r>
              <a:rPr lang="ru-RU" b="0" dirty="0"/>
              <a:t> – </a:t>
            </a:r>
            <a:r>
              <a:rPr lang="ru-RU" b="0" dirty="0" err="1"/>
              <a:t>заповідний</a:t>
            </a:r>
            <a:r>
              <a:rPr lang="ru-RU" b="0" dirty="0"/>
              <a:t> </a:t>
            </a:r>
            <a:r>
              <a:rPr lang="ru-RU" b="0" dirty="0" err="1"/>
              <a:t>ліс</a:t>
            </a:r>
            <a:r>
              <a:rPr lang="ru-RU" b="0" dirty="0"/>
              <a:t> з </a:t>
            </a:r>
            <a:r>
              <a:rPr lang="ru-RU" b="0" dirty="0" err="1"/>
              <a:t>кримської</a:t>
            </a:r>
            <a:r>
              <a:rPr lang="ru-RU" b="0" dirty="0"/>
              <a:t> сосни, </a:t>
            </a:r>
            <a:r>
              <a:rPr lang="ru-RU" b="0" dirty="0" err="1"/>
              <a:t>вічнозелених</a:t>
            </a:r>
            <a:r>
              <a:rPr lang="ru-RU" b="0" dirty="0"/>
              <a:t> </a:t>
            </a:r>
            <a:r>
              <a:rPr lang="ru-RU" b="0" dirty="0" err="1"/>
              <a:t>чагарників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50" y="1143000"/>
            <a:ext cx="428625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328411" cy="32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6632"/>
            <a:ext cx="7520940" cy="3579849"/>
          </a:xfrm>
        </p:spPr>
        <p:txBody>
          <a:bodyPr/>
          <a:lstStyle/>
          <a:p>
            <a:r>
              <a:rPr lang="ru-RU" b="0" dirty="0" err="1"/>
              <a:t>Найдовша</a:t>
            </a:r>
            <a:r>
              <a:rPr lang="ru-RU" b="0" dirty="0"/>
              <a:t> </a:t>
            </a:r>
            <a:r>
              <a:rPr lang="ru-RU" b="0" dirty="0" err="1"/>
              <a:t>печера</a:t>
            </a:r>
            <a:r>
              <a:rPr lang="ru-RU" b="0" dirty="0"/>
              <a:t> в </a:t>
            </a:r>
            <a:r>
              <a:rPr lang="ru-RU" b="0" dirty="0" err="1"/>
              <a:t>Україні</a:t>
            </a:r>
            <a:r>
              <a:rPr lang="ru-RU" b="0" dirty="0"/>
              <a:t> – </a:t>
            </a:r>
            <a:r>
              <a:rPr lang="ru-RU" b="0" dirty="0" err="1"/>
              <a:t>Оптимістична</a:t>
            </a:r>
            <a:r>
              <a:rPr lang="ru-RU" b="0" dirty="0"/>
              <a:t>, що </a:t>
            </a:r>
            <a:r>
              <a:rPr lang="ru-RU" b="0" dirty="0" err="1"/>
              <a:t>знаходиться</a:t>
            </a:r>
            <a:r>
              <a:rPr lang="ru-RU" b="0" dirty="0"/>
              <a:t> в </a:t>
            </a:r>
            <a:r>
              <a:rPr lang="ru-RU" b="0" dirty="0" err="1"/>
              <a:t>гіпсах</a:t>
            </a:r>
            <a:r>
              <a:rPr lang="ru-RU" b="0" dirty="0"/>
              <a:t> </a:t>
            </a:r>
            <a:r>
              <a:rPr lang="ru-RU" b="0" dirty="0" err="1"/>
              <a:t>Поділля</a:t>
            </a:r>
            <a:r>
              <a:rPr lang="ru-RU" b="0" dirty="0"/>
              <a:t> (</a:t>
            </a:r>
            <a:r>
              <a:rPr lang="ru-RU" b="0" dirty="0" err="1"/>
              <a:t>Тернопільська</a:t>
            </a:r>
            <a:r>
              <a:rPr lang="ru-RU" b="0" dirty="0"/>
              <a:t> область). В </a:t>
            </a:r>
            <a:r>
              <a:rPr lang="ru-RU" b="0" dirty="0" err="1"/>
              <a:t>ній</a:t>
            </a:r>
            <a:r>
              <a:rPr lang="ru-RU" b="0" dirty="0"/>
              <a:t> </a:t>
            </a:r>
            <a:r>
              <a:rPr lang="ru-RU" b="0" dirty="0" err="1"/>
              <a:t>розвідано</a:t>
            </a:r>
            <a:r>
              <a:rPr lang="ru-RU" b="0" dirty="0"/>
              <a:t> і </a:t>
            </a:r>
            <a:r>
              <a:rPr lang="ru-RU" b="0" dirty="0" err="1"/>
              <a:t>закартографовано</a:t>
            </a:r>
            <a:r>
              <a:rPr lang="ru-RU" b="0" dirty="0"/>
              <a:t> 175 км </a:t>
            </a:r>
            <a:r>
              <a:rPr lang="ru-RU" b="0" dirty="0" err="1"/>
              <a:t>ходів</a:t>
            </a:r>
            <a:r>
              <a:rPr lang="ru-RU" b="0" dirty="0"/>
              <a:t> на </a:t>
            </a:r>
            <a:r>
              <a:rPr lang="ru-RU" b="0" dirty="0" err="1"/>
              <a:t>глибині</a:t>
            </a:r>
            <a:r>
              <a:rPr lang="ru-RU" b="0" dirty="0"/>
              <a:t> 20 м. </a:t>
            </a:r>
            <a:r>
              <a:rPr lang="ru-RU" b="0" dirty="0" err="1"/>
              <a:t>Це</a:t>
            </a:r>
            <a:r>
              <a:rPr lang="ru-RU" b="0" dirty="0"/>
              <a:t> одна з </a:t>
            </a:r>
            <a:r>
              <a:rPr lang="ru-RU" b="0" dirty="0" err="1"/>
              <a:t>найдовших</a:t>
            </a:r>
            <a:r>
              <a:rPr lang="ru-RU" b="0" dirty="0"/>
              <a:t> </a:t>
            </a:r>
            <a:r>
              <a:rPr lang="ru-RU" b="0" dirty="0" err="1"/>
              <a:t>печер</a:t>
            </a:r>
            <a:r>
              <a:rPr lang="ru-RU" b="0" dirty="0"/>
              <a:t> у </a:t>
            </a:r>
            <a:r>
              <a:rPr lang="ru-RU" b="0" dirty="0" err="1"/>
              <a:t>світі</a:t>
            </a:r>
            <a:r>
              <a:rPr lang="ru-RU" b="0" dirty="0"/>
              <a:t>. </a:t>
            </a:r>
            <a:r>
              <a:rPr lang="ru-RU" b="0" dirty="0" err="1"/>
              <a:t>Поруч</a:t>
            </a:r>
            <a:r>
              <a:rPr lang="ru-RU" b="0" dirty="0"/>
              <a:t>, </a:t>
            </a:r>
            <a:r>
              <a:rPr lang="ru-RU" b="0" dirty="0" err="1"/>
              <a:t>теж</a:t>
            </a:r>
            <a:r>
              <a:rPr lang="ru-RU" b="0" dirty="0"/>
              <a:t> в </a:t>
            </a:r>
            <a:r>
              <a:rPr lang="ru-RU" b="0" dirty="0" err="1"/>
              <a:t>Тернопільській</a:t>
            </a:r>
            <a:r>
              <a:rPr lang="ru-RU" b="0" dirty="0"/>
              <a:t> </a:t>
            </a:r>
            <a:r>
              <a:rPr lang="ru-RU" b="0" dirty="0" err="1"/>
              <a:t>області</a:t>
            </a:r>
            <a:r>
              <a:rPr lang="ru-RU" b="0" dirty="0"/>
              <a:t>, </a:t>
            </a:r>
            <a:r>
              <a:rPr lang="ru-RU" b="0" dirty="0" err="1"/>
              <a:t>розташована</a:t>
            </a:r>
            <a:r>
              <a:rPr lang="ru-RU" b="0" dirty="0"/>
              <a:t> друга за </a:t>
            </a:r>
            <a:r>
              <a:rPr lang="ru-RU" b="0" dirty="0" err="1"/>
              <a:t>довжиною</a:t>
            </a:r>
            <a:r>
              <a:rPr lang="ru-RU" b="0" dirty="0"/>
              <a:t> </a:t>
            </a:r>
            <a:r>
              <a:rPr lang="ru-RU" b="0" dirty="0" err="1"/>
              <a:t>печера</a:t>
            </a:r>
            <a:r>
              <a:rPr lang="ru-RU" b="0" dirty="0"/>
              <a:t> </a:t>
            </a:r>
            <a:r>
              <a:rPr lang="ru-RU" b="0" dirty="0" err="1"/>
              <a:t>Озерна</a:t>
            </a:r>
            <a:r>
              <a:rPr lang="ru-RU" b="0" dirty="0"/>
              <a:t>, </a:t>
            </a:r>
            <a:r>
              <a:rPr lang="ru-RU" b="0" dirty="0" err="1"/>
              <a:t>довжина</a:t>
            </a:r>
            <a:r>
              <a:rPr lang="ru-RU" b="0" dirty="0"/>
              <a:t> її </a:t>
            </a:r>
            <a:r>
              <a:rPr lang="ru-RU" b="0" dirty="0" err="1"/>
              <a:t>лабіринту</a:t>
            </a:r>
            <a:r>
              <a:rPr lang="ru-RU" b="0" dirty="0"/>
              <a:t> 114 км.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3"/>
            <a:ext cx="8199909" cy="52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Найдавніший</a:t>
            </a:r>
            <a:r>
              <a:rPr lang="ru-RU" b="0" dirty="0"/>
              <a:t> </a:t>
            </a:r>
            <a:r>
              <a:rPr lang="ru-RU" b="0" dirty="0" err="1"/>
              <a:t>землетрус</a:t>
            </a:r>
            <a:r>
              <a:rPr lang="ru-RU" b="0" dirty="0"/>
              <a:t> на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сучасної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, про </a:t>
            </a:r>
            <a:r>
              <a:rPr lang="ru-RU" b="0" dirty="0" err="1"/>
              <a:t>який</a:t>
            </a:r>
            <a:r>
              <a:rPr lang="ru-RU" b="0" dirty="0"/>
              <a:t> </a:t>
            </a:r>
            <a:r>
              <a:rPr lang="ru-RU" b="0" dirty="0" err="1"/>
              <a:t>збереглися</a:t>
            </a:r>
            <a:r>
              <a:rPr lang="ru-RU" b="0" dirty="0"/>
              <a:t> </a:t>
            </a:r>
            <a:r>
              <a:rPr lang="ru-RU" b="0" dirty="0" err="1"/>
              <a:t>дані</a:t>
            </a:r>
            <a:r>
              <a:rPr lang="ru-RU" b="0" dirty="0"/>
              <a:t>, </a:t>
            </a:r>
            <a:r>
              <a:rPr lang="ru-RU" b="0" dirty="0" err="1"/>
              <a:t>датований</a:t>
            </a:r>
            <a:r>
              <a:rPr lang="ru-RU" b="0" dirty="0"/>
              <a:t> 63 роком до </a:t>
            </a:r>
            <a:r>
              <a:rPr lang="ru-RU" b="0" dirty="0" err="1"/>
              <a:t>н.е</a:t>
            </a:r>
            <a:r>
              <a:rPr lang="ru-RU" b="0" dirty="0"/>
              <a:t>. і </a:t>
            </a:r>
            <a:r>
              <a:rPr lang="ru-RU" b="0" dirty="0" err="1"/>
              <a:t>дістав</a:t>
            </a:r>
            <a:r>
              <a:rPr lang="ru-RU" b="0" dirty="0"/>
              <a:t> </a:t>
            </a:r>
            <a:r>
              <a:rPr lang="ru-RU" b="0" dirty="0" err="1"/>
              <a:t>назву</a:t>
            </a:r>
            <a:r>
              <a:rPr lang="ru-RU" b="0" dirty="0"/>
              <a:t> </a:t>
            </a:r>
            <a:r>
              <a:rPr lang="ru-RU" b="0" dirty="0" err="1"/>
              <a:t>Пантікапейського</a:t>
            </a:r>
            <a:r>
              <a:rPr lang="ru-RU" b="0" dirty="0"/>
              <a:t>. "В той час, як </a:t>
            </a:r>
            <a:r>
              <a:rPr lang="ru-RU" b="0" dirty="0" err="1"/>
              <a:t>Мітридат</a:t>
            </a:r>
            <a:r>
              <a:rPr lang="ru-RU" b="0" dirty="0"/>
              <a:t> справляв на </a:t>
            </a:r>
            <a:r>
              <a:rPr lang="ru-RU" b="0" dirty="0" err="1"/>
              <a:t>Боспорі</a:t>
            </a:r>
            <a:r>
              <a:rPr lang="ru-RU" b="0" dirty="0"/>
              <a:t> свято </a:t>
            </a:r>
            <a:r>
              <a:rPr lang="ru-RU" b="0" dirty="0" err="1"/>
              <a:t>Церери</a:t>
            </a:r>
            <a:r>
              <a:rPr lang="ru-RU" b="0" dirty="0"/>
              <a:t>, </a:t>
            </a:r>
            <a:r>
              <a:rPr lang="ru-RU" b="0" dirty="0" err="1"/>
              <a:t>раптом</a:t>
            </a:r>
            <a:r>
              <a:rPr lang="ru-RU" b="0" dirty="0"/>
              <a:t> </a:t>
            </a:r>
            <a:r>
              <a:rPr lang="ru-RU" b="0" dirty="0" err="1"/>
              <a:t>стався</a:t>
            </a:r>
            <a:r>
              <a:rPr lang="ru-RU" b="0" dirty="0"/>
              <a:t> такий </a:t>
            </a:r>
            <a:r>
              <a:rPr lang="ru-RU" b="0" dirty="0" err="1"/>
              <a:t>сильний</a:t>
            </a:r>
            <a:r>
              <a:rPr lang="ru-RU" b="0" dirty="0"/>
              <a:t> </a:t>
            </a:r>
            <a:r>
              <a:rPr lang="ru-RU" b="0" dirty="0" err="1"/>
              <a:t>землетрус</a:t>
            </a:r>
            <a:r>
              <a:rPr lang="ru-RU" b="0" dirty="0"/>
              <a:t>, що, </a:t>
            </a:r>
            <a:r>
              <a:rPr lang="ru-RU" b="0" dirty="0" err="1"/>
              <a:t>кажуть</a:t>
            </a:r>
            <a:r>
              <a:rPr lang="ru-RU" b="0" dirty="0"/>
              <a:t>, за ним </a:t>
            </a:r>
            <a:r>
              <a:rPr lang="ru-RU" b="0" dirty="0" err="1"/>
              <a:t>почалися</a:t>
            </a:r>
            <a:r>
              <a:rPr lang="ru-RU" b="0" dirty="0"/>
              <a:t> </a:t>
            </a:r>
            <a:r>
              <a:rPr lang="ru-RU" b="0" dirty="0" err="1"/>
              <a:t>страшні</a:t>
            </a:r>
            <a:r>
              <a:rPr lang="ru-RU" b="0" dirty="0"/>
              <a:t> </a:t>
            </a:r>
            <a:r>
              <a:rPr lang="ru-RU" b="0" dirty="0" err="1"/>
              <a:t>зруйнування</a:t>
            </a:r>
            <a:r>
              <a:rPr lang="ru-RU" b="0" dirty="0"/>
              <a:t> </a:t>
            </a:r>
            <a:r>
              <a:rPr lang="ru-RU" b="0" dirty="0" err="1"/>
              <a:t>міст</a:t>
            </a:r>
            <a:r>
              <a:rPr lang="ru-RU" b="0" dirty="0"/>
              <a:t> і </a:t>
            </a:r>
            <a:r>
              <a:rPr lang="ru-RU" b="0" dirty="0" err="1"/>
              <a:t>полів</a:t>
            </a:r>
            <a:r>
              <a:rPr lang="ru-RU" b="0" dirty="0"/>
              <a:t>", – </a:t>
            </a:r>
            <a:r>
              <a:rPr lang="ru-RU" b="0" dirty="0" err="1"/>
              <a:t>свідчить</a:t>
            </a:r>
            <a:r>
              <a:rPr lang="ru-RU" b="0" dirty="0"/>
              <a:t> </a:t>
            </a:r>
            <a:r>
              <a:rPr lang="ru-RU" b="0" dirty="0" err="1"/>
              <a:t>давнє</a:t>
            </a:r>
            <a:r>
              <a:rPr lang="ru-RU" b="0" dirty="0"/>
              <a:t> </a:t>
            </a:r>
            <a:r>
              <a:rPr lang="ru-RU" b="0" dirty="0" err="1"/>
              <a:t>джерело</a:t>
            </a:r>
            <a:r>
              <a:rPr lang="ru-RU" b="0" dirty="0"/>
              <a:t>. За </a:t>
            </a:r>
            <a:r>
              <a:rPr lang="ru-RU" b="0" dirty="0" err="1"/>
              <a:t>даними</a:t>
            </a:r>
            <a:r>
              <a:rPr lang="ru-RU" b="0" dirty="0"/>
              <a:t> </a:t>
            </a:r>
            <a:r>
              <a:rPr lang="ru-RU" b="0" dirty="0" err="1"/>
              <a:t>розкопок</a:t>
            </a:r>
            <a:r>
              <a:rPr lang="ru-RU" b="0" dirty="0"/>
              <a:t> можна </a:t>
            </a:r>
            <a:r>
              <a:rPr lang="ru-RU" b="0" dirty="0" err="1"/>
              <a:t>припустити</a:t>
            </a:r>
            <a:r>
              <a:rPr lang="ru-RU" b="0" dirty="0"/>
              <a:t> </a:t>
            </a:r>
            <a:r>
              <a:rPr lang="ru-RU" b="0" dirty="0" err="1"/>
              <a:t>одночасні</a:t>
            </a:r>
            <a:r>
              <a:rPr lang="ru-RU" b="0" dirty="0"/>
              <a:t> </a:t>
            </a:r>
            <a:r>
              <a:rPr lang="ru-RU" b="0" dirty="0" err="1"/>
              <a:t>характерні</a:t>
            </a:r>
            <a:r>
              <a:rPr lang="ru-RU" b="0" dirty="0"/>
              <a:t> </a:t>
            </a:r>
            <a:r>
              <a:rPr lang="ru-RU" b="0" dirty="0" err="1"/>
              <a:t>пошкодження</a:t>
            </a:r>
            <a:r>
              <a:rPr lang="ru-RU" b="0" dirty="0"/>
              <a:t> </a:t>
            </a:r>
            <a:r>
              <a:rPr lang="ru-RU" b="0" dirty="0" err="1"/>
              <a:t>кам'яних</a:t>
            </a:r>
            <a:r>
              <a:rPr lang="ru-RU" b="0" dirty="0"/>
              <a:t> </a:t>
            </a:r>
            <a:r>
              <a:rPr lang="ru-RU" b="0" dirty="0" err="1"/>
              <a:t>будівель</a:t>
            </a:r>
            <a:r>
              <a:rPr lang="ru-RU" b="0" dirty="0"/>
              <a:t> в таких </a:t>
            </a:r>
            <a:r>
              <a:rPr lang="ru-RU" b="0" dirty="0" err="1"/>
              <a:t>населених</a:t>
            </a:r>
            <a:r>
              <a:rPr lang="ru-RU" b="0" dirty="0"/>
              <a:t> пунктах: </a:t>
            </a:r>
            <a:r>
              <a:rPr lang="ru-RU" b="0" dirty="0" err="1"/>
              <a:t>Пантікапей</a:t>
            </a:r>
            <a:r>
              <a:rPr lang="ru-RU" b="0" dirty="0"/>
              <a:t> (на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сучасної</a:t>
            </a:r>
            <a:r>
              <a:rPr lang="ru-RU" b="0" dirty="0"/>
              <a:t> </a:t>
            </a:r>
            <a:r>
              <a:rPr lang="ru-RU" b="0" dirty="0" err="1"/>
              <a:t>Керчі</a:t>
            </a:r>
            <a:r>
              <a:rPr lang="ru-RU" b="0" dirty="0"/>
              <a:t>), </a:t>
            </a:r>
            <a:r>
              <a:rPr lang="ru-RU" b="0" dirty="0" err="1"/>
              <a:t>Німфей</a:t>
            </a:r>
            <a:r>
              <a:rPr lang="ru-RU" b="0" dirty="0"/>
              <a:t>, </a:t>
            </a:r>
            <a:r>
              <a:rPr lang="ru-RU" b="0" dirty="0" err="1"/>
              <a:t>Кітей</a:t>
            </a:r>
            <a:r>
              <a:rPr lang="ru-RU" b="0" dirty="0"/>
              <a:t>, </a:t>
            </a:r>
            <a:r>
              <a:rPr lang="ru-RU" b="0" dirty="0" err="1"/>
              <a:t>Пормфій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4618323" cy="4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0"/>
            <a:ext cx="7520940" cy="3579849"/>
          </a:xfrm>
        </p:spPr>
        <p:txBody>
          <a:bodyPr/>
          <a:lstStyle/>
          <a:p>
            <a:r>
              <a:rPr lang="ru-RU" b="0" dirty="0" err="1"/>
              <a:t>Перші</a:t>
            </a:r>
            <a:r>
              <a:rPr lang="ru-RU" b="0" dirty="0"/>
              <a:t> </a:t>
            </a:r>
            <a:r>
              <a:rPr lang="ru-RU" b="0" dirty="0" err="1"/>
              <a:t>законодавчі</a:t>
            </a:r>
            <a:r>
              <a:rPr lang="ru-RU" b="0" dirty="0"/>
              <a:t> </a:t>
            </a:r>
            <a:r>
              <a:rPr lang="ru-RU" b="0" dirty="0" err="1"/>
              <a:t>акти</a:t>
            </a:r>
            <a:r>
              <a:rPr lang="ru-RU" b="0" dirty="0"/>
              <a:t> про </a:t>
            </a:r>
            <a:r>
              <a:rPr lang="ru-RU" b="0" dirty="0" err="1"/>
              <a:t>охорону</a:t>
            </a:r>
            <a:r>
              <a:rPr lang="ru-RU" b="0" dirty="0"/>
              <a:t> </a:t>
            </a:r>
            <a:r>
              <a:rPr lang="ru-RU" b="0" dirty="0" err="1"/>
              <a:t>природних</a:t>
            </a:r>
            <a:r>
              <a:rPr lang="ru-RU" b="0" dirty="0"/>
              <a:t> </a:t>
            </a:r>
            <a:r>
              <a:rPr lang="ru-RU" b="0" dirty="0" err="1"/>
              <a:t>багатств</a:t>
            </a:r>
            <a:r>
              <a:rPr lang="ru-RU" b="0" dirty="0"/>
              <a:t> на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 </a:t>
            </a:r>
            <a:r>
              <a:rPr lang="ru-RU" b="0" dirty="0" err="1"/>
              <a:t>були</a:t>
            </a:r>
            <a:r>
              <a:rPr lang="ru-RU" b="0" dirty="0"/>
              <a:t> </a:t>
            </a:r>
            <a:r>
              <a:rPr lang="ru-RU" b="0" dirty="0" err="1"/>
              <a:t>видані</a:t>
            </a:r>
            <a:r>
              <a:rPr lang="ru-RU" b="0" dirty="0"/>
              <a:t> за </a:t>
            </a:r>
            <a:r>
              <a:rPr lang="ru-RU" b="0" dirty="0" err="1"/>
              <a:t>часів</a:t>
            </a:r>
            <a:r>
              <a:rPr lang="ru-RU" b="0" dirty="0"/>
              <a:t> </a:t>
            </a:r>
            <a:r>
              <a:rPr lang="ru-RU" b="0" dirty="0" err="1"/>
              <a:t>Київської</a:t>
            </a:r>
            <a:r>
              <a:rPr lang="ru-RU" b="0" dirty="0"/>
              <a:t> </a:t>
            </a:r>
            <a:r>
              <a:rPr lang="ru-RU" b="0" dirty="0" err="1"/>
              <a:t>Русі</a:t>
            </a:r>
            <a:r>
              <a:rPr lang="ru-RU" b="0" dirty="0"/>
              <a:t>. Так, "</a:t>
            </a:r>
            <a:r>
              <a:rPr lang="ru-RU" b="0" dirty="0" err="1"/>
              <a:t>Руська</a:t>
            </a:r>
            <a:r>
              <a:rPr lang="ru-RU" b="0" dirty="0"/>
              <a:t> правда" – </a:t>
            </a:r>
            <a:r>
              <a:rPr lang="ru-RU" b="0" dirty="0" err="1"/>
              <a:t>збірник</a:t>
            </a:r>
            <a:r>
              <a:rPr lang="ru-RU" b="0" dirty="0"/>
              <a:t> норм права Ярослава Мудрого – </a:t>
            </a:r>
            <a:r>
              <a:rPr lang="ru-RU" b="0" dirty="0" err="1"/>
              <a:t>встановила</a:t>
            </a:r>
            <a:r>
              <a:rPr lang="ru-RU" b="0" dirty="0"/>
              <a:t> </a:t>
            </a:r>
            <a:r>
              <a:rPr lang="ru-RU" b="0" dirty="0" err="1"/>
              <a:t>відповідальність</a:t>
            </a:r>
            <a:r>
              <a:rPr lang="ru-RU" b="0" dirty="0"/>
              <a:t> за </a:t>
            </a:r>
            <a:r>
              <a:rPr lang="ru-RU" b="0" dirty="0" err="1"/>
              <a:t>незаконний</a:t>
            </a:r>
            <a:r>
              <a:rPr lang="ru-RU" b="0" dirty="0"/>
              <a:t> </a:t>
            </a:r>
            <a:r>
              <a:rPr lang="ru-RU" b="0" dirty="0" err="1"/>
              <a:t>відстріл</a:t>
            </a:r>
            <a:r>
              <a:rPr lang="ru-RU" b="0" dirty="0"/>
              <a:t> </a:t>
            </a:r>
            <a:r>
              <a:rPr lang="ru-RU" b="0" dirty="0" err="1"/>
              <a:t>бобрів</a:t>
            </a:r>
            <a:r>
              <a:rPr lang="ru-RU" b="0" dirty="0"/>
              <a:t>, </a:t>
            </a:r>
            <a:r>
              <a:rPr lang="ru-RU" b="0" dirty="0" err="1"/>
              <a:t>деяких</a:t>
            </a:r>
            <a:r>
              <a:rPr lang="ru-RU" b="0" dirty="0"/>
              <a:t> </a:t>
            </a:r>
            <a:r>
              <a:rPr lang="ru-RU" b="0" dirty="0" err="1"/>
              <a:t>рідкісних</a:t>
            </a:r>
            <a:r>
              <a:rPr lang="ru-RU" b="0" dirty="0"/>
              <a:t> видів </a:t>
            </a:r>
            <a:r>
              <a:rPr lang="ru-RU" b="0" dirty="0" err="1"/>
              <a:t>птахів</a:t>
            </a:r>
            <a:r>
              <a:rPr lang="ru-RU" b="0" dirty="0"/>
              <a:t>. Вже в той час на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Київської</a:t>
            </a:r>
            <a:r>
              <a:rPr lang="ru-RU" b="0" dirty="0"/>
              <a:t> </a:t>
            </a:r>
            <a:r>
              <a:rPr lang="ru-RU" b="0" dirty="0" err="1"/>
              <a:t>Русі</a:t>
            </a:r>
            <a:r>
              <a:rPr lang="ru-RU" b="0" dirty="0"/>
              <a:t>, </a:t>
            </a:r>
            <a:r>
              <a:rPr lang="ru-RU" b="0" dirty="0" err="1"/>
              <a:t>зокрема</a:t>
            </a:r>
            <a:r>
              <a:rPr lang="ru-RU" b="0" dirty="0"/>
              <a:t> у </a:t>
            </a:r>
            <a:r>
              <a:rPr lang="ru-RU" b="0" dirty="0" err="1"/>
              <a:t>Володимир-Волинському</a:t>
            </a:r>
            <a:r>
              <a:rPr lang="ru-RU" b="0" dirty="0"/>
              <a:t> </a:t>
            </a:r>
            <a:r>
              <a:rPr lang="ru-RU" b="0" dirty="0" err="1"/>
              <a:t>князівстві</a:t>
            </a:r>
            <a:r>
              <a:rPr lang="ru-RU" b="0" dirty="0"/>
              <a:t>, </a:t>
            </a:r>
            <a:r>
              <a:rPr lang="ru-RU" b="0" dirty="0" err="1"/>
              <a:t>створювалися</a:t>
            </a:r>
            <a:r>
              <a:rPr lang="ru-RU" b="0" dirty="0"/>
              <a:t> </a:t>
            </a:r>
            <a:r>
              <a:rPr lang="ru-RU" b="0" dirty="0" err="1"/>
              <a:t>свого</a:t>
            </a:r>
            <a:r>
              <a:rPr lang="ru-RU" b="0" dirty="0"/>
              <a:t> роду </a:t>
            </a:r>
            <a:r>
              <a:rPr lang="ru-RU" b="0" dirty="0" err="1"/>
              <a:t>заповідні</a:t>
            </a:r>
            <a:r>
              <a:rPr lang="ru-RU" b="0" dirty="0"/>
              <a:t> </a:t>
            </a:r>
            <a:r>
              <a:rPr lang="ru-RU" b="0" dirty="0" err="1"/>
              <a:t>угіддя</a:t>
            </a:r>
            <a:r>
              <a:rPr lang="ru-RU" b="0" dirty="0"/>
              <a:t>, </a:t>
            </a:r>
            <a:r>
              <a:rPr lang="ru-RU" b="0" dirty="0" err="1"/>
              <a:t>насамперед</a:t>
            </a:r>
            <a:r>
              <a:rPr lang="ru-RU" b="0" dirty="0"/>
              <a:t> у </a:t>
            </a:r>
            <a:r>
              <a:rPr lang="ru-RU" b="0" dirty="0" err="1"/>
              <a:t>лісових</a:t>
            </a:r>
            <a:r>
              <a:rPr lang="ru-RU" b="0" dirty="0"/>
              <a:t> </a:t>
            </a:r>
            <a:r>
              <a:rPr lang="ru-RU" b="0" dirty="0" err="1"/>
              <a:t>масивах</a:t>
            </a:r>
            <a:r>
              <a:rPr lang="ru-RU" b="0" dirty="0"/>
              <a:t>, де </a:t>
            </a:r>
            <a:r>
              <a:rPr lang="ru-RU" b="0" dirty="0" err="1"/>
              <a:t>регламентувалися</a:t>
            </a:r>
            <a:r>
              <a:rPr lang="ru-RU" b="0" dirty="0"/>
              <a:t> </a:t>
            </a:r>
            <a:r>
              <a:rPr lang="ru-RU" b="0" dirty="0" err="1"/>
              <a:t>полювання</a:t>
            </a:r>
            <a:r>
              <a:rPr lang="ru-RU" b="0" dirty="0"/>
              <a:t> та </a:t>
            </a:r>
            <a:r>
              <a:rPr lang="ru-RU" b="0" dirty="0" err="1"/>
              <a:t>деякі</a:t>
            </a:r>
            <a:r>
              <a:rPr lang="ru-RU" b="0" dirty="0"/>
              <a:t> </a:t>
            </a:r>
            <a:r>
              <a:rPr lang="ru-RU" b="0" dirty="0" err="1"/>
              <a:t>інші</a:t>
            </a:r>
            <a:r>
              <a:rPr lang="ru-RU" b="0" dirty="0"/>
              <a:t> </a:t>
            </a:r>
            <a:r>
              <a:rPr lang="ru-RU" b="0" dirty="0" err="1"/>
              <a:t>види</a:t>
            </a:r>
            <a:r>
              <a:rPr lang="ru-RU" b="0" dirty="0"/>
              <a:t> </a:t>
            </a:r>
            <a:r>
              <a:rPr lang="ru-RU" b="0" dirty="0" err="1"/>
              <a:t>природокористування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60848"/>
            <a:ext cx="2951143" cy="4702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1" y="2060848"/>
            <a:ext cx="3823863" cy="46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0">
        <p14:honeycomb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3"/>
            <a:ext cx="7488832" cy="1728192"/>
          </a:xfrm>
        </p:spPr>
        <p:txBody>
          <a:bodyPr/>
          <a:lstStyle/>
          <a:p>
            <a:r>
              <a:rPr lang="ru-RU" b="0" dirty="0" err="1"/>
              <a:t>Найбільша</a:t>
            </a:r>
            <a:r>
              <a:rPr lang="ru-RU" b="0" dirty="0"/>
              <a:t> </a:t>
            </a:r>
            <a:r>
              <a:rPr lang="ru-RU" b="0" dirty="0" err="1"/>
              <a:t>гірська</a:t>
            </a:r>
            <a:r>
              <a:rPr lang="ru-RU" b="0" dirty="0"/>
              <a:t> система в </a:t>
            </a:r>
            <a:r>
              <a:rPr lang="ru-RU" b="0" dirty="0" err="1"/>
              <a:t>Україні</a:t>
            </a:r>
            <a:r>
              <a:rPr lang="ru-RU" b="0" dirty="0"/>
              <a:t> – </a:t>
            </a:r>
            <a:r>
              <a:rPr lang="ru-RU" b="0" dirty="0" err="1"/>
              <a:t>Українські</a:t>
            </a:r>
            <a:r>
              <a:rPr lang="ru-RU" b="0" dirty="0"/>
              <a:t> </a:t>
            </a:r>
            <a:r>
              <a:rPr lang="ru-RU" b="0" dirty="0" err="1"/>
              <a:t>Карпати</a:t>
            </a:r>
            <a:r>
              <a:rPr lang="ru-RU" b="0" dirty="0"/>
              <a:t>, </a:t>
            </a:r>
            <a:r>
              <a:rPr lang="ru-RU" b="0" dirty="0" err="1"/>
              <a:t>які</a:t>
            </a:r>
            <a:r>
              <a:rPr lang="ru-RU" b="0" dirty="0"/>
              <a:t> є </a:t>
            </a:r>
            <a:r>
              <a:rPr lang="ru-RU" b="0" dirty="0" err="1"/>
              <a:t>частиною</a:t>
            </a:r>
            <a:r>
              <a:rPr lang="ru-RU" b="0" dirty="0"/>
              <a:t> </a:t>
            </a:r>
            <a:r>
              <a:rPr lang="ru-RU" b="0" dirty="0" err="1"/>
              <a:t>східних</a:t>
            </a:r>
            <a:r>
              <a:rPr lang="ru-RU" b="0" dirty="0"/>
              <a:t> Карпат. </a:t>
            </a:r>
            <a:r>
              <a:rPr lang="ru-RU" b="0" dirty="0" err="1"/>
              <a:t>Підносяться</a:t>
            </a:r>
            <a:r>
              <a:rPr lang="ru-RU" b="0" dirty="0"/>
              <a:t> вони на </a:t>
            </a:r>
            <a:r>
              <a:rPr lang="ru-RU" b="0" dirty="0" err="1"/>
              <a:t>заході</a:t>
            </a:r>
            <a:r>
              <a:rPr lang="ru-RU" b="0" dirty="0"/>
              <a:t>, у межах </a:t>
            </a:r>
            <a:r>
              <a:rPr lang="ru-RU" b="0" dirty="0" err="1"/>
              <a:t>Закарпатської</a:t>
            </a:r>
            <a:r>
              <a:rPr lang="ru-RU" b="0" dirty="0"/>
              <a:t>, </a:t>
            </a:r>
            <a:r>
              <a:rPr lang="ru-RU" b="0" dirty="0" err="1"/>
              <a:t>Львівської</a:t>
            </a:r>
            <a:r>
              <a:rPr lang="ru-RU" b="0" dirty="0"/>
              <a:t>, </a:t>
            </a:r>
            <a:r>
              <a:rPr lang="ru-RU" b="0" dirty="0" err="1"/>
              <a:t>Івано-Франківської</a:t>
            </a:r>
            <a:r>
              <a:rPr lang="ru-RU" b="0" dirty="0"/>
              <a:t> та </a:t>
            </a:r>
            <a:r>
              <a:rPr lang="ru-RU" b="0" dirty="0" err="1"/>
              <a:t>Чернівецької</a:t>
            </a:r>
            <a:r>
              <a:rPr lang="ru-RU" b="0" dirty="0"/>
              <a:t> областей, і </a:t>
            </a:r>
            <a:r>
              <a:rPr lang="ru-RU" b="0" dirty="0" err="1"/>
              <a:t>простягаються</a:t>
            </a:r>
            <a:r>
              <a:rPr lang="ru-RU" b="0" dirty="0"/>
              <a:t> </a:t>
            </a:r>
            <a:r>
              <a:rPr lang="ru-RU" b="0" dirty="0" err="1"/>
              <a:t>смугою</a:t>
            </a:r>
            <a:r>
              <a:rPr lang="ru-RU" b="0" dirty="0"/>
              <a:t> </a:t>
            </a:r>
            <a:r>
              <a:rPr lang="ru-RU" b="0" dirty="0" err="1"/>
              <a:t>завдовжки</a:t>
            </a:r>
            <a:r>
              <a:rPr lang="ru-RU" b="0" dirty="0"/>
              <a:t> </a:t>
            </a:r>
            <a:r>
              <a:rPr lang="ru-RU" b="0" dirty="0" err="1"/>
              <a:t>понад</a:t>
            </a:r>
            <a:r>
              <a:rPr lang="ru-RU" b="0" dirty="0"/>
              <a:t> 270 км і </a:t>
            </a:r>
            <a:r>
              <a:rPr lang="ru-RU" b="0" dirty="0" err="1"/>
              <a:t>завширшки</a:t>
            </a:r>
            <a:r>
              <a:rPr lang="ru-RU" b="0" dirty="0"/>
              <a:t> 100-110 км. </a:t>
            </a:r>
            <a:r>
              <a:rPr lang="ru-RU" b="0" dirty="0" err="1"/>
              <a:t>Українські</a:t>
            </a:r>
            <a:r>
              <a:rPr lang="ru-RU" b="0" dirty="0"/>
              <a:t> </a:t>
            </a:r>
            <a:r>
              <a:rPr lang="ru-RU" b="0" dirty="0" err="1"/>
              <a:t>Карпати</a:t>
            </a:r>
            <a:r>
              <a:rPr lang="ru-RU" b="0" dirty="0"/>
              <a:t> – </a:t>
            </a:r>
            <a:r>
              <a:rPr lang="ru-RU" b="0" dirty="0" err="1"/>
              <a:t>середньовисокі</a:t>
            </a:r>
            <a:r>
              <a:rPr lang="ru-RU" b="0" dirty="0"/>
              <a:t> гори, </a:t>
            </a:r>
            <a:r>
              <a:rPr lang="ru-RU" b="0" dirty="0" err="1"/>
              <a:t>їхня</a:t>
            </a:r>
            <a:r>
              <a:rPr lang="ru-RU" b="0" dirty="0"/>
              <a:t> </a:t>
            </a:r>
            <a:r>
              <a:rPr lang="ru-RU" b="0" dirty="0" err="1"/>
              <a:t>пересічна</a:t>
            </a:r>
            <a:r>
              <a:rPr lang="ru-RU" b="0" dirty="0"/>
              <a:t> </a:t>
            </a:r>
            <a:r>
              <a:rPr lang="ru-RU" b="0" dirty="0" err="1"/>
              <a:t>висота</a:t>
            </a:r>
            <a:r>
              <a:rPr lang="ru-RU" b="0" dirty="0"/>
              <a:t> 1000 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Ця</a:t>
            </a:r>
            <a:r>
              <a:rPr lang="ru-RU" b="0" dirty="0"/>
              <a:t> чи не </a:t>
            </a:r>
            <a:r>
              <a:rPr lang="ru-RU" b="0" dirty="0" err="1"/>
              <a:t>найдавніша</a:t>
            </a:r>
            <a:r>
              <a:rPr lang="ru-RU" b="0" dirty="0"/>
              <a:t> гора </a:t>
            </a:r>
            <a:r>
              <a:rPr lang="ru-RU" b="0" dirty="0" err="1"/>
              <a:t>розташована</a:t>
            </a:r>
            <a:r>
              <a:rPr lang="ru-RU" b="0" dirty="0"/>
              <a:t> </a:t>
            </a:r>
            <a:r>
              <a:rPr lang="ru-RU" b="0" dirty="0" err="1"/>
              <a:t>поблизу</a:t>
            </a:r>
            <a:r>
              <a:rPr lang="ru-RU" b="0" dirty="0"/>
              <a:t> села </a:t>
            </a:r>
            <a:r>
              <a:rPr lang="ru-RU" b="0" dirty="0" err="1"/>
              <a:t>Дністрово-Кам'янка</a:t>
            </a:r>
            <a:r>
              <a:rPr lang="ru-RU" b="0" dirty="0"/>
              <a:t> на </a:t>
            </a:r>
            <a:r>
              <a:rPr lang="ru-RU" b="0" dirty="0" err="1"/>
              <a:t>Дніпропетровщині</a:t>
            </a:r>
            <a:r>
              <a:rPr lang="ru-RU" b="0" dirty="0"/>
              <a:t>. Вона має </a:t>
            </a:r>
            <a:r>
              <a:rPr lang="ru-RU" b="0" dirty="0" err="1"/>
              <a:t>цікаву</a:t>
            </a:r>
            <a:r>
              <a:rPr lang="ru-RU" b="0" dirty="0"/>
              <a:t> </a:t>
            </a:r>
            <a:r>
              <a:rPr lang="ru-RU" b="0" dirty="0" err="1"/>
              <a:t>властивість</a:t>
            </a:r>
            <a:r>
              <a:rPr lang="ru-RU" b="0" dirty="0"/>
              <a:t> – </a:t>
            </a:r>
            <a:r>
              <a:rPr lang="ru-RU" b="0" dirty="0" err="1"/>
              <a:t>створювати</a:t>
            </a:r>
            <a:r>
              <a:rPr lang="ru-RU" b="0" dirty="0"/>
              <a:t> шум у </a:t>
            </a:r>
            <a:r>
              <a:rPr lang="ru-RU" b="0" dirty="0" err="1"/>
              <a:t>безвітряну</a:t>
            </a:r>
            <a:r>
              <a:rPr lang="ru-RU" b="0" dirty="0"/>
              <a:t> погоду. Про гору-барометр </a:t>
            </a:r>
            <a:r>
              <a:rPr lang="ru-RU" b="0" dirty="0" err="1"/>
              <a:t>місцеві</a:t>
            </a:r>
            <a:r>
              <a:rPr lang="ru-RU" b="0" dirty="0"/>
              <a:t> </a:t>
            </a:r>
            <a:r>
              <a:rPr lang="ru-RU" b="0" dirty="0" err="1"/>
              <a:t>мешканці</a:t>
            </a:r>
            <a:r>
              <a:rPr lang="ru-RU" b="0" dirty="0"/>
              <a:t> </a:t>
            </a:r>
            <a:r>
              <a:rPr lang="ru-RU" b="0" dirty="0" err="1"/>
              <a:t>знають</a:t>
            </a:r>
            <a:r>
              <a:rPr lang="ru-RU" b="0" dirty="0"/>
              <a:t>: коли гора "</a:t>
            </a:r>
            <a:r>
              <a:rPr lang="ru-RU" b="0" dirty="0" err="1"/>
              <a:t>шумить</a:t>
            </a:r>
            <a:r>
              <a:rPr lang="ru-RU" b="0" dirty="0"/>
              <a:t>" – </a:t>
            </a:r>
            <a:r>
              <a:rPr lang="ru-RU" b="0" dirty="0" err="1"/>
              <a:t>чекай</a:t>
            </a:r>
            <a:r>
              <a:rPr lang="ru-RU" b="0" dirty="0"/>
              <a:t> </a:t>
            </a:r>
            <a:r>
              <a:rPr lang="ru-RU" b="0" dirty="0" err="1"/>
              <a:t>зміни</a:t>
            </a:r>
            <a:r>
              <a:rPr lang="ru-RU" b="0" dirty="0"/>
              <a:t> погоди. І вони </a:t>
            </a:r>
            <a:r>
              <a:rPr lang="ru-RU" b="0" dirty="0" err="1"/>
              <a:t>ще</a:t>
            </a:r>
            <a:r>
              <a:rPr lang="ru-RU" b="0" dirty="0"/>
              <a:t> </a:t>
            </a:r>
            <a:r>
              <a:rPr lang="ru-RU" b="0" dirty="0" err="1"/>
              <a:t>ніколи</a:t>
            </a:r>
            <a:r>
              <a:rPr lang="ru-RU" b="0" dirty="0"/>
              <a:t> не </a:t>
            </a:r>
            <a:r>
              <a:rPr lang="ru-RU" b="0" dirty="0" err="1"/>
              <a:t>помилялись</a:t>
            </a:r>
            <a:r>
              <a:rPr lang="ru-RU" b="0" dirty="0"/>
              <a:t>. Секрет того </a:t>
            </a:r>
            <a:r>
              <a:rPr lang="ru-RU" b="0" dirty="0" err="1"/>
              <a:t>явища</a:t>
            </a:r>
            <a:r>
              <a:rPr lang="ru-RU" b="0" dirty="0"/>
              <a:t> в тому, що </a:t>
            </a:r>
            <a:r>
              <a:rPr lang="ru-RU" b="0" dirty="0" err="1"/>
              <a:t>узвишшя</a:t>
            </a:r>
            <a:r>
              <a:rPr lang="ru-RU" b="0" dirty="0"/>
              <a:t> </a:t>
            </a:r>
            <a:r>
              <a:rPr lang="ru-RU" b="0" dirty="0" err="1"/>
              <a:t>розташоване</a:t>
            </a:r>
            <a:r>
              <a:rPr lang="ru-RU" b="0" dirty="0"/>
              <a:t> в </a:t>
            </a:r>
            <a:r>
              <a:rPr lang="ru-RU" b="0" dirty="0" err="1"/>
              <a:t>районі</a:t>
            </a:r>
            <a:r>
              <a:rPr lang="ru-RU" b="0" dirty="0"/>
              <a:t> </a:t>
            </a:r>
            <a:r>
              <a:rPr lang="ru-RU" b="0" dirty="0" err="1"/>
              <a:t>повітряної</a:t>
            </a:r>
            <a:r>
              <a:rPr lang="ru-RU" b="0" dirty="0"/>
              <a:t> </a:t>
            </a:r>
            <a:r>
              <a:rPr lang="ru-RU" b="0" dirty="0" err="1"/>
              <a:t>течії</a:t>
            </a:r>
            <a:r>
              <a:rPr lang="ru-RU" b="0" dirty="0"/>
              <a:t>, </a:t>
            </a:r>
            <a:r>
              <a:rPr lang="ru-RU" b="0" dirty="0" err="1"/>
              <a:t>або</a:t>
            </a:r>
            <a:r>
              <a:rPr lang="ru-RU" b="0" dirty="0"/>
              <a:t> </a:t>
            </a:r>
            <a:r>
              <a:rPr lang="ru-RU" b="0" dirty="0" err="1"/>
              <a:t>простіше</a:t>
            </a:r>
            <a:r>
              <a:rPr lang="ru-RU" b="0" dirty="0"/>
              <a:t> – на </a:t>
            </a:r>
            <a:r>
              <a:rPr lang="ru-RU" b="0" dirty="0" err="1"/>
              <a:t>протязі</a:t>
            </a:r>
            <a:r>
              <a:rPr lang="ru-RU" b="0" dirty="0"/>
              <a:t>. </a:t>
            </a:r>
            <a:r>
              <a:rPr lang="ru-RU" b="0" dirty="0" err="1"/>
              <a:t>Цю</a:t>
            </a:r>
            <a:r>
              <a:rPr lang="ru-RU" b="0" dirty="0"/>
              <a:t> </a:t>
            </a:r>
            <a:r>
              <a:rPr lang="ru-RU" b="0" dirty="0" err="1"/>
              <a:t>особливість</a:t>
            </a:r>
            <a:r>
              <a:rPr lang="ru-RU" b="0" dirty="0"/>
              <a:t> </a:t>
            </a:r>
            <a:r>
              <a:rPr lang="ru-RU" b="0" dirty="0" err="1"/>
              <a:t>природи</a:t>
            </a:r>
            <a:r>
              <a:rPr lang="ru-RU" b="0" dirty="0"/>
              <a:t> </a:t>
            </a:r>
            <a:r>
              <a:rPr lang="ru-RU" b="0" dirty="0" err="1"/>
              <a:t>використовували</a:t>
            </a:r>
            <a:r>
              <a:rPr lang="ru-RU" b="0" dirty="0"/>
              <a:t> </a:t>
            </a:r>
            <a:r>
              <a:rPr lang="ru-RU" b="0" dirty="0" err="1"/>
              <a:t>спостережливі</a:t>
            </a:r>
            <a:r>
              <a:rPr lang="ru-RU" b="0" dirty="0"/>
              <a:t> предки, </a:t>
            </a:r>
            <a:r>
              <a:rPr lang="ru-RU" b="0" dirty="0" err="1"/>
              <a:t>вибираючи</a:t>
            </a:r>
            <a:r>
              <a:rPr lang="ru-RU" b="0" dirty="0"/>
              <a:t> місця для </a:t>
            </a:r>
            <a:r>
              <a:rPr lang="ru-RU" b="0" dirty="0" err="1"/>
              <a:t>будівництва</a:t>
            </a:r>
            <a:r>
              <a:rPr lang="ru-RU" b="0" dirty="0"/>
              <a:t> </a:t>
            </a:r>
            <a:r>
              <a:rPr lang="ru-RU" b="0" dirty="0" err="1"/>
              <a:t>вітряків</a:t>
            </a:r>
            <a:r>
              <a:rPr lang="ru-RU" b="0" dirty="0"/>
              <a:t>. </a:t>
            </a:r>
            <a:r>
              <a:rPr lang="ru-RU" b="0" dirty="0" err="1"/>
              <a:t>Досі</a:t>
            </a:r>
            <a:r>
              <a:rPr lang="ru-RU" b="0" dirty="0"/>
              <a:t> в </a:t>
            </a:r>
            <a:r>
              <a:rPr lang="ru-RU" b="0" dirty="0" err="1"/>
              <a:t>народі</a:t>
            </a:r>
            <a:r>
              <a:rPr lang="ru-RU" b="0" dirty="0"/>
              <a:t> </a:t>
            </a:r>
            <a:r>
              <a:rPr lang="ru-RU" b="0" dirty="0" err="1"/>
              <a:t>розповідають</a:t>
            </a:r>
            <a:r>
              <a:rPr lang="ru-RU" b="0" dirty="0"/>
              <a:t> про чудо-</a:t>
            </a:r>
            <a:r>
              <a:rPr lang="ru-RU" b="0" dirty="0" err="1"/>
              <a:t>млин</a:t>
            </a:r>
            <a:r>
              <a:rPr lang="ru-RU" b="0" dirty="0"/>
              <a:t>, </a:t>
            </a:r>
            <a:r>
              <a:rPr lang="ru-RU" b="0" dirty="0" err="1"/>
              <a:t>який</a:t>
            </a:r>
            <a:r>
              <a:rPr lang="ru-RU" b="0" dirty="0"/>
              <a:t> колись стояв </a:t>
            </a:r>
            <a:r>
              <a:rPr lang="ru-RU" b="0" dirty="0" err="1"/>
              <a:t>неподалік</a:t>
            </a:r>
            <a:r>
              <a:rPr lang="ru-RU" b="0" dirty="0"/>
              <a:t> і </a:t>
            </a:r>
            <a:r>
              <a:rPr lang="ru-RU" b="0" dirty="0" err="1"/>
              <a:t>безупинно</a:t>
            </a:r>
            <a:r>
              <a:rPr lang="ru-RU" b="0" dirty="0"/>
              <a:t> </a:t>
            </a:r>
            <a:r>
              <a:rPr lang="ru-RU" b="0" dirty="0" err="1"/>
              <a:t>крутився</a:t>
            </a:r>
            <a:r>
              <a:rPr lang="ru-RU" b="0" dirty="0"/>
              <a:t> </a:t>
            </a:r>
            <a:r>
              <a:rPr lang="ru-RU" b="0" dirty="0" err="1"/>
              <a:t>навіть</a:t>
            </a:r>
            <a:r>
              <a:rPr lang="ru-RU" b="0" dirty="0"/>
              <a:t> у </a:t>
            </a:r>
            <a:r>
              <a:rPr lang="ru-RU" b="0" dirty="0" err="1"/>
              <a:t>найспокійнішу</a:t>
            </a:r>
            <a:r>
              <a:rPr lang="ru-RU" b="0" dirty="0"/>
              <a:t> погоду.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64904"/>
            <a:ext cx="5544616" cy="41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6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Співучі</a:t>
            </a:r>
            <a:r>
              <a:rPr lang="ru-RU" b="0" dirty="0"/>
              <a:t> </a:t>
            </a:r>
            <a:r>
              <a:rPr lang="ru-RU" b="0" dirty="0" err="1"/>
              <a:t>піски</a:t>
            </a:r>
            <a:r>
              <a:rPr lang="ru-RU" b="0" dirty="0"/>
              <a:t>… </a:t>
            </a:r>
            <a:r>
              <a:rPr lang="ru-RU" b="0" dirty="0" err="1"/>
              <a:t>Подібне</a:t>
            </a:r>
            <a:r>
              <a:rPr lang="ru-RU" b="0" dirty="0"/>
              <a:t> </a:t>
            </a:r>
            <a:r>
              <a:rPr lang="ru-RU" b="0" dirty="0" err="1"/>
              <a:t>явище</a:t>
            </a:r>
            <a:r>
              <a:rPr lang="ru-RU" b="0" dirty="0"/>
              <a:t> </a:t>
            </a:r>
            <a:r>
              <a:rPr lang="ru-RU" b="0" dirty="0" err="1"/>
              <a:t>спостерігається</a:t>
            </a:r>
            <a:r>
              <a:rPr lang="ru-RU" b="0" dirty="0"/>
              <a:t> в </a:t>
            </a:r>
            <a:r>
              <a:rPr lang="ru-RU" b="0" dirty="0" err="1"/>
              <a:t>багатьох</a:t>
            </a:r>
            <a:r>
              <a:rPr lang="ru-RU" b="0" dirty="0"/>
              <a:t> районах </a:t>
            </a:r>
            <a:r>
              <a:rPr lang="ru-RU" b="0" dirty="0" err="1"/>
              <a:t>світу</a:t>
            </a:r>
            <a:r>
              <a:rPr lang="ru-RU" b="0" dirty="0"/>
              <a:t>. Схоже </a:t>
            </a:r>
            <a:r>
              <a:rPr lang="ru-RU" b="0" dirty="0" err="1"/>
              <a:t>існує</a:t>
            </a:r>
            <a:r>
              <a:rPr lang="ru-RU" b="0" dirty="0"/>
              <a:t> і в </a:t>
            </a:r>
            <a:r>
              <a:rPr lang="ru-RU" b="0" dirty="0" err="1"/>
              <a:t>Україні</a:t>
            </a:r>
            <a:r>
              <a:rPr lang="ru-RU" b="0" dirty="0"/>
              <a:t>, </a:t>
            </a:r>
            <a:r>
              <a:rPr lang="ru-RU" b="0" dirty="0" err="1"/>
              <a:t>поблизу</a:t>
            </a:r>
            <a:r>
              <a:rPr lang="ru-RU" b="0" dirty="0"/>
              <a:t> </a:t>
            </a:r>
            <a:r>
              <a:rPr lang="ru-RU" b="0" dirty="0" err="1"/>
              <a:t>Нікополя</a:t>
            </a:r>
            <a:r>
              <a:rPr lang="ru-RU" b="0" dirty="0"/>
              <a:t>, на </a:t>
            </a:r>
            <a:r>
              <a:rPr lang="ru-RU" b="0" dirty="0" err="1"/>
              <a:t>косі</a:t>
            </a:r>
            <a:r>
              <a:rPr lang="ru-RU" b="0" dirty="0"/>
              <a:t> </a:t>
            </a:r>
            <a:r>
              <a:rPr lang="ru-RU" b="0" dirty="0" err="1"/>
              <a:t>біля</a:t>
            </a:r>
            <a:r>
              <a:rPr lang="ru-RU" b="0" dirty="0"/>
              <a:t> </a:t>
            </a:r>
            <a:r>
              <a:rPr lang="ru-RU" b="0" dirty="0" err="1"/>
              <a:t>річки</a:t>
            </a:r>
            <a:r>
              <a:rPr lang="ru-RU" b="0" dirty="0"/>
              <a:t> </a:t>
            </a:r>
            <a:r>
              <a:rPr lang="ru-RU" b="0" dirty="0" err="1"/>
              <a:t>Лапінки</a:t>
            </a:r>
            <a:r>
              <a:rPr lang="ru-RU" b="0" dirty="0"/>
              <a:t>, на одному з </a:t>
            </a:r>
            <a:r>
              <a:rPr lang="ru-RU" b="0" dirty="0" err="1"/>
              <a:t>рукавів</a:t>
            </a:r>
            <a:r>
              <a:rPr lang="ru-RU" b="0" dirty="0"/>
              <a:t> </a:t>
            </a:r>
            <a:r>
              <a:rPr lang="ru-RU" b="0" dirty="0" err="1"/>
              <a:t>Дніпра</a:t>
            </a:r>
            <a:r>
              <a:rPr lang="ru-RU" b="0" dirty="0"/>
              <a:t>. "</a:t>
            </a:r>
            <a:r>
              <a:rPr lang="ru-RU" b="0" dirty="0" err="1"/>
              <a:t>Спів</a:t>
            </a:r>
            <a:r>
              <a:rPr lang="ru-RU" b="0" dirty="0"/>
              <a:t>" </a:t>
            </a:r>
            <a:r>
              <a:rPr lang="ru-RU" b="0" dirty="0" err="1"/>
              <a:t>цих</a:t>
            </a:r>
            <a:r>
              <a:rPr lang="ru-RU" b="0" dirty="0"/>
              <a:t>, </a:t>
            </a:r>
            <a:r>
              <a:rPr lang="ru-RU" b="0" dirty="0" err="1"/>
              <a:t>мабуть</a:t>
            </a:r>
            <a:r>
              <a:rPr lang="ru-RU" b="0" dirty="0"/>
              <a:t>, </a:t>
            </a:r>
            <a:r>
              <a:rPr lang="ru-RU" b="0" dirty="0" err="1"/>
              <a:t>найдивніших</a:t>
            </a:r>
            <a:r>
              <a:rPr lang="ru-RU" b="0" dirty="0"/>
              <a:t> </a:t>
            </a:r>
            <a:r>
              <a:rPr lang="ru-RU" b="0" dirty="0" err="1"/>
              <a:t>пісків</a:t>
            </a:r>
            <a:r>
              <a:rPr lang="ru-RU" b="0" dirty="0"/>
              <a:t> </a:t>
            </a:r>
            <a:r>
              <a:rPr lang="ru-RU" b="0" dirty="0" err="1"/>
              <a:t>чути</a:t>
            </a:r>
            <a:r>
              <a:rPr lang="ru-RU" b="0" dirty="0"/>
              <a:t> </a:t>
            </a:r>
            <a:r>
              <a:rPr lang="ru-RU" b="0" dirty="0" err="1"/>
              <a:t>після</a:t>
            </a:r>
            <a:r>
              <a:rPr lang="ru-RU" b="0" dirty="0"/>
              <a:t> </a:t>
            </a:r>
            <a:r>
              <a:rPr lang="ru-RU" b="0" dirty="0" err="1"/>
              <a:t>дощу</a:t>
            </a:r>
            <a:r>
              <a:rPr lang="ru-RU" b="0" dirty="0"/>
              <a:t>, коли </a:t>
            </a:r>
            <a:r>
              <a:rPr lang="ru-RU" b="0" dirty="0" err="1"/>
              <a:t>верхній</a:t>
            </a:r>
            <a:r>
              <a:rPr lang="ru-RU" b="0" dirty="0"/>
              <a:t> шар </a:t>
            </a:r>
            <a:r>
              <a:rPr lang="ru-RU" b="0" dirty="0" err="1"/>
              <a:t>злипається</a:t>
            </a:r>
            <a:r>
              <a:rPr lang="ru-RU" b="0" dirty="0"/>
              <a:t> і </a:t>
            </a:r>
            <a:r>
              <a:rPr lang="ru-RU" b="0" dirty="0" err="1"/>
              <a:t>утворює</a:t>
            </a:r>
            <a:r>
              <a:rPr lang="ru-RU" b="0" dirty="0"/>
              <a:t> </a:t>
            </a:r>
            <a:r>
              <a:rPr lang="ru-RU" b="0" dirty="0" err="1"/>
              <a:t>крихку</a:t>
            </a:r>
            <a:r>
              <a:rPr lang="ru-RU" b="0" dirty="0"/>
              <a:t> </a:t>
            </a:r>
            <a:r>
              <a:rPr lang="ru-RU" b="0" dirty="0" err="1"/>
              <a:t>кірку</a:t>
            </a:r>
            <a:r>
              <a:rPr lang="ru-RU" b="0" dirty="0"/>
              <a:t>. </a:t>
            </a:r>
            <a:r>
              <a:rPr lang="ru-RU" b="0" dirty="0" err="1"/>
              <a:t>Крокуючи</a:t>
            </a:r>
            <a:r>
              <a:rPr lang="ru-RU" b="0" dirty="0"/>
              <a:t> нею, можна </a:t>
            </a:r>
            <a:r>
              <a:rPr lang="ru-RU" b="0" dirty="0" err="1"/>
              <a:t>почути</a:t>
            </a:r>
            <a:r>
              <a:rPr lang="ru-RU" b="0" dirty="0"/>
              <a:t> звуки, </a:t>
            </a:r>
            <a:r>
              <a:rPr lang="ru-RU" b="0" dirty="0" err="1"/>
              <a:t>подібні</a:t>
            </a:r>
            <a:r>
              <a:rPr lang="ru-RU" b="0" dirty="0"/>
              <a:t> до свисту </a:t>
            </a:r>
            <a:r>
              <a:rPr lang="ru-RU" b="0" dirty="0" err="1"/>
              <a:t>повітря</a:t>
            </a:r>
            <a:r>
              <a:rPr lang="ru-RU" b="0" dirty="0"/>
              <a:t>, </a:t>
            </a:r>
            <a:r>
              <a:rPr lang="ru-RU" b="0" dirty="0" err="1"/>
              <a:t>випущеного</a:t>
            </a:r>
            <a:r>
              <a:rPr lang="ru-RU" b="0" dirty="0"/>
              <a:t> з </a:t>
            </a:r>
            <a:r>
              <a:rPr lang="ru-RU" b="0" dirty="0" err="1"/>
              <a:t>автомобільної</a:t>
            </a:r>
            <a:r>
              <a:rPr lang="ru-RU" b="0" dirty="0"/>
              <a:t> </a:t>
            </a:r>
            <a:r>
              <a:rPr lang="ru-RU" b="0" dirty="0" err="1"/>
              <a:t>камери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00808"/>
            <a:ext cx="5832648" cy="50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0"/>
            <a:ext cx="7520940" cy="3579849"/>
          </a:xfrm>
        </p:spPr>
        <p:txBody>
          <a:bodyPr/>
          <a:lstStyle/>
          <a:p>
            <a:r>
              <a:rPr lang="ru-RU" b="0" dirty="0"/>
              <a:t>На </a:t>
            </a:r>
            <a:r>
              <a:rPr lang="ru-RU" b="0" dirty="0" err="1"/>
              <a:t>звання</a:t>
            </a:r>
            <a:r>
              <a:rPr lang="ru-RU" b="0" dirty="0"/>
              <a:t> </a:t>
            </a:r>
            <a:r>
              <a:rPr lang="ru-RU" b="0" dirty="0" err="1"/>
              <a:t>найдавнішої</a:t>
            </a:r>
            <a:r>
              <a:rPr lang="ru-RU" b="0" dirty="0"/>
              <a:t> </a:t>
            </a:r>
            <a:r>
              <a:rPr lang="ru-RU" b="0" dirty="0" err="1"/>
              <a:t>річки</a:t>
            </a:r>
            <a:r>
              <a:rPr lang="ru-RU" b="0" dirty="0"/>
              <a:t> </a:t>
            </a:r>
            <a:r>
              <a:rPr lang="ru-RU" b="0" dirty="0" err="1"/>
              <a:t>може</a:t>
            </a:r>
            <a:r>
              <a:rPr lang="ru-RU" b="0" dirty="0"/>
              <a:t> "</a:t>
            </a:r>
            <a:r>
              <a:rPr lang="ru-RU" b="0" dirty="0" err="1"/>
              <a:t>претендувати</a:t>
            </a:r>
            <a:r>
              <a:rPr lang="ru-RU" b="0" dirty="0"/>
              <a:t>" </a:t>
            </a:r>
            <a:r>
              <a:rPr lang="ru-RU" b="0" dirty="0" err="1"/>
              <a:t>річка</a:t>
            </a:r>
            <a:r>
              <a:rPr lang="ru-RU" b="0" dirty="0"/>
              <a:t> </a:t>
            </a:r>
            <a:r>
              <a:rPr lang="ru-RU" b="0" dirty="0" err="1"/>
              <a:t>Сліпа</a:t>
            </a:r>
            <a:r>
              <a:rPr lang="ru-RU" b="0" dirty="0"/>
              <a:t> </a:t>
            </a:r>
            <a:r>
              <a:rPr lang="ru-RU" b="0" dirty="0" err="1"/>
              <a:t>Турія</a:t>
            </a:r>
            <a:r>
              <a:rPr lang="ru-RU" b="0" dirty="0"/>
              <a:t>, що на </a:t>
            </a:r>
            <a:r>
              <a:rPr lang="ru-RU" b="0" dirty="0" err="1"/>
              <a:t>Волині</a:t>
            </a:r>
            <a:r>
              <a:rPr lang="ru-RU" b="0" dirty="0"/>
              <a:t>. Вона </a:t>
            </a:r>
            <a:r>
              <a:rPr lang="ru-RU" b="0" dirty="0" err="1"/>
              <a:t>майже</a:t>
            </a:r>
            <a:r>
              <a:rPr lang="ru-RU" b="0" dirty="0"/>
              <a:t> </a:t>
            </a:r>
            <a:r>
              <a:rPr lang="ru-RU" b="0" dirty="0" err="1"/>
              <a:t>ніде</a:t>
            </a:r>
            <a:r>
              <a:rPr lang="ru-RU" b="0" dirty="0"/>
              <a:t> не </a:t>
            </a:r>
            <a:r>
              <a:rPr lang="ru-RU" b="0" dirty="0" err="1"/>
              <a:t>згадується</a:t>
            </a:r>
            <a:r>
              <a:rPr lang="ru-RU" b="0" dirty="0"/>
              <a:t>, а "Словник </a:t>
            </a:r>
            <a:r>
              <a:rPr lang="ru-RU" b="0" dirty="0" err="1"/>
              <a:t>гідронімів</a:t>
            </a:r>
            <a:r>
              <a:rPr lang="ru-RU" b="0" dirty="0"/>
              <a:t> </a:t>
            </a:r>
            <a:r>
              <a:rPr lang="ru-RU" b="0" dirty="0" err="1"/>
              <a:t>Української</a:t>
            </a:r>
            <a:r>
              <a:rPr lang="ru-RU" b="0" dirty="0"/>
              <a:t> СРСР" </a:t>
            </a:r>
            <a:r>
              <a:rPr lang="ru-RU" b="0" dirty="0" err="1"/>
              <a:t>інформує</a:t>
            </a:r>
            <a:r>
              <a:rPr lang="ru-RU" b="0" dirty="0"/>
              <a:t>, що </a:t>
            </a:r>
            <a:r>
              <a:rPr lang="ru-RU" b="0" dirty="0" err="1"/>
              <a:t>це</a:t>
            </a:r>
            <a:r>
              <a:rPr lang="ru-RU" b="0" dirty="0"/>
              <a:t> </a:t>
            </a:r>
            <a:r>
              <a:rPr lang="ru-RU" b="0" dirty="0" err="1"/>
              <a:t>річка</a:t>
            </a:r>
            <a:r>
              <a:rPr lang="ru-RU" b="0" dirty="0"/>
              <a:t>, яка "</a:t>
            </a:r>
            <a:r>
              <a:rPr lang="ru-RU" b="0" dirty="0" err="1"/>
              <a:t>нікуди</a:t>
            </a:r>
            <a:r>
              <a:rPr lang="ru-RU" b="0" dirty="0"/>
              <a:t> не </a:t>
            </a:r>
            <a:r>
              <a:rPr lang="ru-RU" b="0" dirty="0" err="1"/>
              <a:t>впадає</a:t>
            </a:r>
            <a:r>
              <a:rPr lang="ru-RU" b="0" dirty="0"/>
              <a:t>", і </a:t>
            </a:r>
            <a:r>
              <a:rPr lang="ru-RU" b="0" dirty="0" err="1"/>
              <a:t>подає</a:t>
            </a:r>
            <a:r>
              <a:rPr lang="ru-RU" b="0" dirty="0"/>
              <a:t> її "прописку" – </a:t>
            </a:r>
            <a:r>
              <a:rPr lang="ru-RU" b="0" dirty="0" err="1"/>
              <a:t>басейн</a:t>
            </a:r>
            <a:r>
              <a:rPr lang="ru-RU" b="0" dirty="0"/>
              <a:t> </a:t>
            </a:r>
            <a:r>
              <a:rPr lang="ru-RU" b="0" dirty="0" err="1"/>
              <a:t>Прип'яті</a:t>
            </a:r>
            <a:r>
              <a:rPr lang="ru-RU" b="0" dirty="0"/>
              <a:t>. </a:t>
            </a:r>
            <a:r>
              <a:rPr lang="ru-RU" b="0" dirty="0" err="1"/>
              <a:t>Свій</a:t>
            </a:r>
            <a:r>
              <a:rPr lang="ru-RU" b="0" dirty="0"/>
              <a:t> початок </a:t>
            </a:r>
            <a:r>
              <a:rPr lang="ru-RU" b="0" dirty="0" err="1"/>
              <a:t>річка</a:t>
            </a:r>
            <a:r>
              <a:rPr lang="ru-RU" b="0" dirty="0"/>
              <a:t> бере від </a:t>
            </a:r>
            <a:r>
              <a:rPr lang="ru-RU" b="0" dirty="0" err="1"/>
              <a:t>джерела</a:t>
            </a:r>
            <a:r>
              <a:rPr lang="ru-RU" b="0" dirty="0"/>
              <a:t> у </a:t>
            </a:r>
            <a:r>
              <a:rPr lang="ru-RU" b="0" dirty="0" err="1"/>
              <a:t>Щетининських</a:t>
            </a:r>
            <a:r>
              <a:rPr lang="ru-RU" b="0" dirty="0"/>
              <a:t> та </a:t>
            </a:r>
            <a:r>
              <a:rPr lang="ru-RU" b="0" dirty="0" err="1"/>
              <a:t>Чарчинських</a:t>
            </a:r>
            <a:r>
              <a:rPr lang="ru-RU" b="0" dirty="0"/>
              <a:t> болотах, має </a:t>
            </a:r>
            <a:r>
              <a:rPr lang="ru-RU" b="0" dirty="0" err="1"/>
              <a:t>своє</a:t>
            </a:r>
            <a:r>
              <a:rPr lang="ru-RU" b="0" dirty="0"/>
              <a:t> русло і </a:t>
            </a:r>
            <a:r>
              <a:rPr lang="ru-RU" b="0" dirty="0" err="1"/>
              <a:t>течію</a:t>
            </a:r>
            <a:r>
              <a:rPr lang="ru-RU" b="0" dirty="0"/>
              <a:t>, </a:t>
            </a:r>
            <a:r>
              <a:rPr lang="ru-RU" b="0" dirty="0" err="1"/>
              <a:t>місцями</a:t>
            </a:r>
            <a:r>
              <a:rPr lang="ru-RU" b="0" dirty="0"/>
              <a:t> </a:t>
            </a:r>
            <a:r>
              <a:rPr lang="ru-RU" b="0" dirty="0" err="1"/>
              <a:t>сягає</a:t>
            </a:r>
            <a:r>
              <a:rPr lang="ru-RU" b="0" dirty="0"/>
              <a:t> 20 м </a:t>
            </a:r>
            <a:r>
              <a:rPr lang="ru-RU" b="0" dirty="0" err="1"/>
              <a:t>завширшки</a:t>
            </a:r>
            <a:r>
              <a:rPr lang="ru-RU" b="0" dirty="0"/>
              <a:t>, а </a:t>
            </a:r>
            <a:r>
              <a:rPr lang="ru-RU" b="0" dirty="0" err="1"/>
              <a:t>потім</a:t>
            </a:r>
            <a:r>
              <a:rPr lang="ru-RU" b="0" dirty="0"/>
              <a:t> через </a:t>
            </a:r>
            <a:r>
              <a:rPr lang="ru-RU" b="0" dirty="0" err="1"/>
              <a:t>кілька</a:t>
            </a:r>
            <a:r>
              <a:rPr lang="ru-RU" b="0" dirty="0"/>
              <a:t> </a:t>
            </a:r>
            <a:r>
              <a:rPr lang="ru-RU" b="0" dirty="0" err="1"/>
              <a:t>кілометрів</a:t>
            </a:r>
            <a:r>
              <a:rPr lang="ru-RU" b="0" dirty="0"/>
              <a:t> </a:t>
            </a:r>
            <a:r>
              <a:rPr lang="ru-RU" b="0" dirty="0" err="1"/>
              <a:t>зникає</a:t>
            </a:r>
            <a:r>
              <a:rPr lang="ru-RU" b="0" dirty="0"/>
              <a:t>. Не </a:t>
            </a:r>
            <a:r>
              <a:rPr lang="ru-RU" b="0" dirty="0" err="1"/>
              <a:t>зумівши</a:t>
            </a:r>
            <a:r>
              <a:rPr lang="ru-RU" b="0" dirty="0"/>
              <a:t> </a:t>
            </a:r>
            <a:r>
              <a:rPr lang="ru-RU" b="0" dirty="0" err="1"/>
              <a:t>дістатися</a:t>
            </a:r>
            <a:r>
              <a:rPr lang="ru-RU" b="0" dirty="0"/>
              <a:t> до </a:t>
            </a:r>
            <a:r>
              <a:rPr lang="ru-RU" b="0" dirty="0" err="1"/>
              <a:t>Турії</a:t>
            </a:r>
            <a:r>
              <a:rPr lang="ru-RU" b="0" dirty="0"/>
              <a:t>, </a:t>
            </a:r>
            <a:r>
              <a:rPr lang="ru-RU" b="0" dirty="0" err="1"/>
              <a:t>Прип'яті</a:t>
            </a:r>
            <a:r>
              <a:rPr lang="ru-RU" b="0" dirty="0"/>
              <a:t> </a:t>
            </a:r>
            <a:r>
              <a:rPr lang="ru-RU" b="0" dirty="0" err="1"/>
              <a:t>або</a:t>
            </a:r>
            <a:r>
              <a:rPr lang="ru-RU" b="0" dirty="0"/>
              <a:t> </a:t>
            </a:r>
            <a:r>
              <a:rPr lang="ru-RU" b="0" dirty="0" err="1"/>
              <a:t>Стиру</a:t>
            </a:r>
            <a:r>
              <a:rPr lang="ru-RU" b="0" dirty="0"/>
              <a:t>, </a:t>
            </a:r>
            <a:r>
              <a:rPr lang="ru-RU" b="0" dirty="0" err="1"/>
              <a:t>Сліпа</a:t>
            </a:r>
            <a:r>
              <a:rPr lang="ru-RU" b="0" dirty="0"/>
              <a:t> </a:t>
            </a:r>
            <a:r>
              <a:rPr lang="ru-RU" b="0" dirty="0" err="1"/>
              <a:t>Турія</a:t>
            </a:r>
            <a:r>
              <a:rPr lang="ru-RU" b="0" dirty="0"/>
              <a:t> </a:t>
            </a:r>
            <a:r>
              <a:rPr lang="ru-RU" b="0" dirty="0" err="1"/>
              <a:t>залишається</a:t>
            </a:r>
            <a:r>
              <a:rPr lang="ru-RU" b="0" dirty="0"/>
              <a:t> </a:t>
            </a:r>
            <a:r>
              <a:rPr lang="ru-RU" b="0" dirty="0" err="1"/>
              <a:t>водяним</a:t>
            </a:r>
            <a:r>
              <a:rPr lang="ru-RU" b="0" dirty="0"/>
              <a:t> </a:t>
            </a:r>
            <a:r>
              <a:rPr lang="ru-RU" b="0" dirty="0" err="1"/>
              <a:t>апендиксом</a:t>
            </a:r>
            <a:r>
              <a:rPr lang="ru-RU" b="0" dirty="0"/>
              <a:t> на </a:t>
            </a:r>
            <a:r>
              <a:rPr lang="ru-RU" b="0" dirty="0" err="1"/>
              <a:t>рівнинних</a:t>
            </a:r>
            <a:r>
              <a:rPr lang="ru-RU" b="0" dirty="0"/>
              <a:t> болотах.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88840"/>
            <a:ext cx="6316960" cy="47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Найстарішим</a:t>
            </a:r>
            <a:r>
              <a:rPr lang="ru-RU" b="0" dirty="0"/>
              <a:t> деревом в </a:t>
            </a:r>
            <a:r>
              <a:rPr lang="ru-RU" b="0" dirty="0" err="1"/>
              <a:t>Україні</a:t>
            </a:r>
            <a:r>
              <a:rPr lang="ru-RU" b="0" dirty="0"/>
              <a:t> </a:t>
            </a:r>
            <a:r>
              <a:rPr lang="ru-RU" b="0" dirty="0" err="1"/>
              <a:t>вважається</a:t>
            </a:r>
            <a:r>
              <a:rPr lang="ru-RU" b="0" dirty="0"/>
              <a:t> 1300-річний дуб в </a:t>
            </a:r>
            <a:r>
              <a:rPr lang="ru-RU" b="0" dirty="0" err="1"/>
              <a:t>урочищі</a:t>
            </a:r>
            <a:r>
              <a:rPr lang="ru-RU" b="0" dirty="0"/>
              <a:t> </a:t>
            </a:r>
            <a:r>
              <a:rPr lang="ru-RU" b="0" dirty="0" err="1"/>
              <a:t>Юзефін</a:t>
            </a:r>
            <a:r>
              <a:rPr lang="ru-RU" b="0" dirty="0"/>
              <a:t> </a:t>
            </a:r>
            <a:r>
              <a:rPr lang="ru-RU" b="0" dirty="0" err="1"/>
              <a:t>Рівненської</a:t>
            </a:r>
            <a:r>
              <a:rPr lang="ru-RU" b="0" dirty="0"/>
              <a:t> </a:t>
            </a:r>
            <a:r>
              <a:rPr lang="ru-RU" b="0" dirty="0" err="1"/>
              <a:t>області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92696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solidFill>
                  <a:srgbClr val="FFFF00"/>
                </a:solidFill>
              </a:rPr>
              <a:t>Любіть</a:t>
            </a:r>
            <a:r>
              <a:rPr lang="ru-RU" sz="3200" b="1" i="1" dirty="0" smtClean="0">
                <a:solidFill>
                  <a:srgbClr val="FFFF00"/>
                </a:solidFill>
              </a:rPr>
              <a:t> </a:t>
            </a:r>
            <a:r>
              <a:rPr lang="ru-RU" sz="3200" b="1" i="1" dirty="0" err="1" smtClean="0">
                <a:solidFill>
                  <a:srgbClr val="FFFF00"/>
                </a:solidFill>
              </a:rPr>
              <a:t>Україну</a:t>
            </a:r>
            <a:r>
              <a:rPr lang="ru-RU" sz="3200" b="1" i="1" dirty="0" smtClean="0">
                <a:solidFill>
                  <a:srgbClr val="FFFF00"/>
                </a:solidFill>
              </a:rPr>
              <a:t>, як </a:t>
            </a:r>
            <a:r>
              <a:rPr lang="ru-RU" sz="3200" b="1" i="1" dirty="0" err="1" smtClean="0">
                <a:solidFill>
                  <a:srgbClr val="FFFF00"/>
                </a:solidFill>
              </a:rPr>
              <a:t>сонце</a:t>
            </a:r>
            <a:r>
              <a:rPr lang="ru-RU" sz="3200" b="1" i="1" dirty="0" smtClean="0">
                <a:solidFill>
                  <a:srgbClr val="FFFF00"/>
                </a:solidFill>
              </a:rPr>
              <a:t>, </a:t>
            </a:r>
            <a:r>
              <a:rPr lang="ru-RU" sz="3200" b="1" i="1" dirty="0" err="1" smtClean="0">
                <a:solidFill>
                  <a:srgbClr val="FFFF00"/>
                </a:solidFill>
              </a:rPr>
              <a:t>любіть</a:t>
            </a:r>
            <a:r>
              <a:rPr lang="ru-RU" sz="3200" b="1" i="1" dirty="0" smtClean="0">
                <a:solidFill>
                  <a:srgbClr val="FFFF00"/>
                </a:solidFill>
              </a:rPr>
              <a:t>, як </a:t>
            </a:r>
            <a:r>
              <a:rPr lang="ru-RU" sz="3200" b="1" i="1" dirty="0" err="1" smtClean="0">
                <a:solidFill>
                  <a:srgbClr val="FFFF00"/>
                </a:solidFill>
              </a:rPr>
              <a:t>вітер</a:t>
            </a:r>
            <a:r>
              <a:rPr lang="ru-RU" sz="3200" b="1" i="1" dirty="0" smtClean="0">
                <a:solidFill>
                  <a:srgbClr val="FFFF00"/>
                </a:solidFill>
              </a:rPr>
              <a:t>, і трави, і води… </a:t>
            </a:r>
          </a:p>
          <a:p>
            <a:r>
              <a:rPr lang="uk-UA" sz="3200" b="1" i="1" dirty="0">
                <a:solidFill>
                  <a:srgbClr val="FFFF00"/>
                </a:solidFill>
              </a:rPr>
              <a:t> </a:t>
            </a:r>
            <a:r>
              <a:rPr lang="uk-UA" sz="3200" b="1" i="1" dirty="0" smtClean="0">
                <a:solidFill>
                  <a:srgbClr val="FFFF00"/>
                </a:solidFill>
              </a:rPr>
              <a:t>                                                   В. Сосюра</a:t>
            </a:r>
            <a:endParaRPr lang="ru-RU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1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00">
        <p14:warp dir="i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1"/>
            <a:ext cx="7520940" cy="1080120"/>
          </a:xfrm>
        </p:spPr>
        <p:txBody>
          <a:bodyPr/>
          <a:lstStyle/>
          <a:p>
            <a:r>
              <a:rPr lang="ru-RU" b="0" dirty="0" err="1"/>
              <a:t>Найвища</a:t>
            </a:r>
            <a:r>
              <a:rPr lang="ru-RU" b="0" dirty="0"/>
              <a:t> гора </a:t>
            </a:r>
            <a:r>
              <a:rPr lang="ru-RU" b="0" dirty="0" err="1"/>
              <a:t>України</a:t>
            </a:r>
            <a:r>
              <a:rPr lang="ru-RU" b="0" dirty="0"/>
              <a:t> – Говерла в </a:t>
            </a:r>
            <a:r>
              <a:rPr lang="ru-RU" b="0" dirty="0" err="1"/>
              <a:t>Українських</a:t>
            </a:r>
            <a:r>
              <a:rPr lang="ru-RU" b="0" dirty="0"/>
              <a:t> Карпатах в </a:t>
            </a:r>
            <a:r>
              <a:rPr lang="ru-RU" b="0" dirty="0" err="1"/>
              <a:t>Полонино-Чорногорському</a:t>
            </a:r>
            <a:r>
              <a:rPr lang="ru-RU" b="0" dirty="0"/>
              <a:t> </a:t>
            </a:r>
            <a:r>
              <a:rPr lang="ru-RU" b="0" dirty="0" err="1"/>
              <a:t>масиві</a:t>
            </a:r>
            <a:r>
              <a:rPr lang="ru-RU" b="0" dirty="0"/>
              <a:t>, в межах </a:t>
            </a:r>
            <a:r>
              <a:rPr lang="ru-RU" b="0" dirty="0" err="1"/>
              <a:t>Закарпатської</a:t>
            </a:r>
            <a:r>
              <a:rPr lang="ru-RU" b="0" dirty="0"/>
              <a:t> </a:t>
            </a:r>
            <a:r>
              <a:rPr lang="ru-RU" b="0" dirty="0" err="1"/>
              <a:t>області</a:t>
            </a:r>
            <a:r>
              <a:rPr lang="ru-RU" b="0" dirty="0"/>
              <a:t>; її </a:t>
            </a:r>
            <a:r>
              <a:rPr lang="ru-RU" b="0" dirty="0" err="1"/>
              <a:t>висота</a:t>
            </a:r>
            <a:r>
              <a:rPr lang="ru-RU" b="0" dirty="0"/>
              <a:t> 2061 м над </a:t>
            </a:r>
            <a:r>
              <a:rPr lang="ru-RU" b="0" dirty="0" err="1"/>
              <a:t>рівнем</a:t>
            </a:r>
            <a:r>
              <a:rPr lang="ru-RU" b="0" dirty="0"/>
              <a:t> моря.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2736"/>
            <a:ext cx="6667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Найбільше</a:t>
            </a:r>
            <a:r>
              <a:rPr lang="ru-RU" b="0" dirty="0"/>
              <a:t> </a:t>
            </a:r>
            <a:r>
              <a:rPr lang="ru-RU" b="0" dirty="0" err="1"/>
              <a:t>плоскогір'я</a:t>
            </a:r>
            <a:r>
              <a:rPr lang="ru-RU" b="0" dirty="0"/>
              <a:t> в </a:t>
            </a:r>
            <a:r>
              <a:rPr lang="ru-RU" b="0" dirty="0" err="1"/>
              <a:t>Україні</a:t>
            </a:r>
            <a:r>
              <a:rPr lang="ru-RU" b="0" dirty="0"/>
              <a:t> </a:t>
            </a:r>
            <a:r>
              <a:rPr lang="ru-RU" b="0" dirty="0" err="1"/>
              <a:t>знаходиться</a:t>
            </a:r>
            <a:r>
              <a:rPr lang="ru-RU" b="0" dirty="0"/>
              <a:t> в Карпатах на </a:t>
            </a:r>
            <a:r>
              <a:rPr lang="ru-RU" b="0" dirty="0" err="1"/>
              <a:t>висоті</a:t>
            </a:r>
            <a:r>
              <a:rPr lang="ru-RU" b="0" dirty="0"/>
              <a:t> 1758 м над </a:t>
            </a:r>
            <a:r>
              <a:rPr lang="ru-RU" b="0" dirty="0" err="1"/>
              <a:t>рівнем</a:t>
            </a:r>
            <a:r>
              <a:rPr lang="ru-RU" b="0" dirty="0"/>
              <a:t> моря. </a:t>
            </a:r>
            <a:r>
              <a:rPr lang="ru-RU" b="0" dirty="0" err="1"/>
              <a:t>Це</a:t>
            </a:r>
            <a:r>
              <a:rPr lang="ru-RU" b="0" dirty="0"/>
              <a:t> </a:t>
            </a:r>
            <a:r>
              <a:rPr lang="ru-RU" b="0" dirty="0" err="1"/>
              <a:t>пласка</a:t>
            </a:r>
            <a:r>
              <a:rPr lang="ru-RU" b="0" dirty="0"/>
              <a:t> вершина гори </a:t>
            </a:r>
            <a:r>
              <a:rPr lang="ru-RU" b="0" dirty="0" err="1"/>
              <a:t>Паляниця</a:t>
            </a:r>
            <a:r>
              <a:rPr lang="ru-RU" b="0" dirty="0"/>
              <a:t> у </a:t>
            </a:r>
            <a:r>
              <a:rPr lang="ru-RU" b="0" dirty="0" err="1"/>
              <a:t>їхній</a:t>
            </a:r>
            <a:r>
              <a:rPr lang="ru-RU" b="0" dirty="0"/>
              <a:t> </a:t>
            </a:r>
            <a:r>
              <a:rPr lang="ru-RU" b="0" dirty="0" err="1"/>
              <a:t>східній</a:t>
            </a:r>
            <a:r>
              <a:rPr lang="ru-RU" b="0" dirty="0"/>
              <a:t> </a:t>
            </a:r>
            <a:r>
              <a:rPr lang="ru-RU" b="0" dirty="0" err="1"/>
              <a:t>частині</a:t>
            </a:r>
            <a:r>
              <a:rPr lang="ru-RU" b="0" dirty="0"/>
              <a:t> – </a:t>
            </a:r>
            <a:r>
              <a:rPr lang="ru-RU" b="0" dirty="0" err="1"/>
              <a:t>Чивчинських</a:t>
            </a:r>
            <a:r>
              <a:rPr lang="ru-RU" b="0" dirty="0"/>
              <a:t> горах.</a:t>
            </a:r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420888"/>
            <a:ext cx="5715000" cy="428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9150"/>
            <a:ext cx="9144000" cy="18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7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8640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Найбільшою</a:t>
            </a:r>
            <a:r>
              <a:rPr lang="ru-RU" b="0" dirty="0"/>
              <a:t> </a:t>
            </a:r>
            <a:r>
              <a:rPr lang="ru-RU" b="0" dirty="0" err="1"/>
              <a:t>низовиною</a:t>
            </a:r>
            <a:r>
              <a:rPr lang="ru-RU" b="0" dirty="0"/>
              <a:t> є </a:t>
            </a:r>
            <a:r>
              <a:rPr lang="ru-RU" b="0" dirty="0" err="1"/>
              <a:t>Українське</a:t>
            </a:r>
            <a:r>
              <a:rPr lang="ru-RU" b="0" dirty="0"/>
              <a:t> </a:t>
            </a:r>
            <a:r>
              <a:rPr lang="ru-RU" b="0" dirty="0" err="1"/>
              <a:t>Полісся</a:t>
            </a:r>
            <a:r>
              <a:rPr lang="ru-RU" b="0" dirty="0"/>
              <a:t>, що </a:t>
            </a:r>
            <a:r>
              <a:rPr lang="ru-RU" b="0" dirty="0" err="1"/>
              <a:t>займає</a:t>
            </a:r>
            <a:r>
              <a:rPr lang="ru-RU" b="0" dirty="0"/>
              <a:t> </a:t>
            </a:r>
            <a:r>
              <a:rPr lang="ru-RU" b="0" dirty="0" err="1"/>
              <a:t>крайню</a:t>
            </a:r>
            <a:r>
              <a:rPr lang="ru-RU" b="0" dirty="0"/>
              <a:t> </a:t>
            </a:r>
            <a:r>
              <a:rPr lang="ru-RU" b="0" dirty="0" err="1"/>
              <a:t>північно-західну</a:t>
            </a:r>
            <a:r>
              <a:rPr lang="ru-RU" b="0" dirty="0"/>
              <a:t> та </a:t>
            </a:r>
            <a:r>
              <a:rPr lang="ru-RU" b="0" dirty="0" err="1"/>
              <a:t>північну</a:t>
            </a:r>
            <a:r>
              <a:rPr lang="ru-RU" b="0" dirty="0"/>
              <a:t>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 і є </a:t>
            </a:r>
            <a:r>
              <a:rPr lang="ru-RU" b="0" dirty="0" err="1"/>
              <a:t>складовою</a:t>
            </a:r>
            <a:r>
              <a:rPr lang="ru-RU" b="0" dirty="0"/>
              <a:t> </a:t>
            </a:r>
            <a:r>
              <a:rPr lang="ru-RU" b="0" dirty="0" err="1"/>
              <a:t>частиною</a:t>
            </a:r>
            <a:r>
              <a:rPr lang="ru-RU" b="0" dirty="0"/>
              <a:t> </a:t>
            </a:r>
            <a:r>
              <a:rPr lang="ru-RU" b="0" dirty="0" err="1"/>
              <a:t>великої</a:t>
            </a:r>
            <a:r>
              <a:rPr lang="ru-RU" b="0" dirty="0"/>
              <a:t> </a:t>
            </a:r>
            <a:r>
              <a:rPr lang="ru-RU" b="0" dirty="0" err="1"/>
              <a:t>Поліської</a:t>
            </a:r>
            <a:r>
              <a:rPr lang="ru-RU" b="0" dirty="0"/>
              <a:t> </a:t>
            </a:r>
            <a:r>
              <a:rPr lang="ru-RU" b="0" dirty="0" err="1"/>
              <a:t>низовини</a:t>
            </a:r>
            <a:r>
              <a:rPr lang="ru-RU" b="0" dirty="0"/>
              <a:t>, яка на </a:t>
            </a:r>
            <a:r>
              <a:rPr lang="ru-RU" b="0" dirty="0" err="1"/>
              <a:t>півночі</a:t>
            </a:r>
            <a:r>
              <a:rPr lang="ru-RU" b="0" dirty="0"/>
              <a:t> </a:t>
            </a:r>
            <a:r>
              <a:rPr lang="ru-RU" b="0" dirty="0" err="1"/>
              <a:t>поєднується</a:t>
            </a:r>
            <a:r>
              <a:rPr lang="ru-RU" b="0" dirty="0"/>
              <a:t> з </a:t>
            </a:r>
            <a:r>
              <a:rPr lang="ru-RU" b="0" dirty="0" err="1"/>
              <a:t>Білоруським</a:t>
            </a:r>
            <a:r>
              <a:rPr lang="ru-RU" b="0" dirty="0"/>
              <a:t> </a:t>
            </a:r>
            <a:r>
              <a:rPr lang="ru-RU" b="0" dirty="0" err="1"/>
              <a:t>Поліссям</a:t>
            </a:r>
            <a:r>
              <a:rPr lang="ru-RU" b="0" dirty="0"/>
              <a:t>. На </a:t>
            </a:r>
            <a:r>
              <a:rPr lang="ru-RU" b="0" dirty="0" err="1"/>
              <a:t>Заході</a:t>
            </a:r>
            <a:r>
              <a:rPr lang="ru-RU" b="0" dirty="0"/>
              <a:t> </a:t>
            </a:r>
            <a:r>
              <a:rPr lang="ru-RU" b="0" dirty="0" err="1"/>
              <a:t>Українське</a:t>
            </a:r>
            <a:r>
              <a:rPr lang="ru-RU" b="0" dirty="0"/>
              <a:t> </a:t>
            </a:r>
            <a:r>
              <a:rPr lang="ru-RU" b="0" dirty="0" err="1"/>
              <a:t>Полісся</a:t>
            </a:r>
            <a:r>
              <a:rPr lang="ru-RU" b="0" dirty="0"/>
              <a:t> </a:t>
            </a:r>
            <a:r>
              <a:rPr lang="ru-RU" b="0" dirty="0" err="1"/>
              <a:t>складається</a:t>
            </a:r>
            <a:r>
              <a:rPr lang="ru-RU" b="0" dirty="0"/>
              <a:t> з </a:t>
            </a:r>
            <a:r>
              <a:rPr lang="ru-RU" b="0" dirty="0" err="1"/>
              <a:t>найбільш</a:t>
            </a:r>
            <a:r>
              <a:rPr lang="ru-RU" b="0" dirty="0"/>
              <a:t> </a:t>
            </a:r>
            <a:r>
              <a:rPr lang="ru-RU" b="0" dirty="0" err="1"/>
              <a:t>заболоченої</a:t>
            </a:r>
            <a:r>
              <a:rPr lang="ru-RU" b="0" dirty="0"/>
              <a:t> </a:t>
            </a:r>
            <a:r>
              <a:rPr lang="ru-RU" b="0" dirty="0" err="1"/>
              <a:t>його</a:t>
            </a:r>
            <a:r>
              <a:rPr lang="ru-RU" b="0" dirty="0"/>
              <a:t> </a:t>
            </a:r>
            <a:r>
              <a:rPr lang="ru-RU" b="0" dirty="0" err="1"/>
              <a:t>частини</a:t>
            </a:r>
            <a:r>
              <a:rPr lang="ru-RU" b="0" dirty="0"/>
              <a:t> – </a:t>
            </a:r>
            <a:r>
              <a:rPr lang="ru-RU" b="0" dirty="0" err="1"/>
              <a:t>Волинського</a:t>
            </a:r>
            <a:r>
              <a:rPr lang="ru-RU" b="0" dirty="0"/>
              <a:t> та </a:t>
            </a:r>
            <a:r>
              <a:rPr lang="ru-RU" b="0" dirty="0" err="1"/>
              <a:t>Рівненського</a:t>
            </a:r>
            <a:r>
              <a:rPr lang="ru-RU" b="0" dirty="0"/>
              <a:t> </a:t>
            </a:r>
            <a:r>
              <a:rPr lang="ru-RU" b="0" dirty="0" err="1"/>
              <a:t>Полісся</a:t>
            </a:r>
            <a:r>
              <a:rPr lang="ru-RU" b="0" dirty="0"/>
              <a:t>. </a:t>
            </a:r>
            <a:r>
              <a:rPr lang="ru-RU" b="0" dirty="0" err="1"/>
              <a:t>Висоти</a:t>
            </a:r>
            <a:r>
              <a:rPr lang="ru-RU" b="0" dirty="0"/>
              <a:t> </a:t>
            </a:r>
            <a:r>
              <a:rPr lang="ru-RU" b="0" dirty="0" err="1"/>
              <a:t>даного</a:t>
            </a:r>
            <a:r>
              <a:rPr lang="ru-RU" b="0" dirty="0"/>
              <a:t> </a:t>
            </a:r>
            <a:r>
              <a:rPr lang="ru-RU" b="0" dirty="0" err="1"/>
              <a:t>регіону</a:t>
            </a:r>
            <a:r>
              <a:rPr lang="ru-RU" b="0" dirty="0"/>
              <a:t> не </a:t>
            </a:r>
            <a:r>
              <a:rPr lang="ru-RU" b="0" dirty="0" err="1"/>
              <a:t>перевищують</a:t>
            </a:r>
            <a:r>
              <a:rPr lang="ru-RU" b="0" dirty="0"/>
              <a:t> 150-200 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37623"/>
            <a:ext cx="6780584" cy="47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1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390" y="243378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Найбільшим</a:t>
            </a:r>
            <a:r>
              <a:rPr lang="ru-RU" b="0" dirty="0"/>
              <a:t> морем, що </a:t>
            </a:r>
            <a:r>
              <a:rPr lang="ru-RU" b="0" dirty="0" err="1"/>
              <a:t>омиває</a:t>
            </a:r>
            <a:r>
              <a:rPr lang="ru-RU" b="0" dirty="0"/>
              <a:t> </a:t>
            </a:r>
            <a:r>
              <a:rPr lang="ru-RU" b="0" dirty="0" err="1"/>
              <a:t>Україну</a:t>
            </a:r>
            <a:r>
              <a:rPr lang="ru-RU" b="0" dirty="0"/>
              <a:t>, є </a:t>
            </a:r>
            <a:r>
              <a:rPr lang="ru-RU" b="0" dirty="0" err="1"/>
              <a:t>Чорне</a:t>
            </a:r>
            <a:r>
              <a:rPr lang="ru-RU" b="0" dirty="0"/>
              <a:t> море, яке має </a:t>
            </a:r>
            <a:r>
              <a:rPr lang="ru-RU" b="0" dirty="0" err="1"/>
              <a:t>площу</a:t>
            </a:r>
            <a:r>
              <a:rPr lang="ru-RU" b="0" dirty="0"/>
              <a:t> </a:t>
            </a:r>
            <a:r>
              <a:rPr lang="ru-RU" b="0" dirty="0" err="1"/>
              <a:t>близько</a:t>
            </a:r>
            <a:r>
              <a:rPr lang="ru-RU" b="0" dirty="0"/>
              <a:t> 420 тис. кв. км. </a:t>
            </a:r>
            <a:r>
              <a:rPr lang="ru-RU" b="0" dirty="0" err="1"/>
              <a:t>Північна</a:t>
            </a:r>
            <a:r>
              <a:rPr lang="ru-RU" b="0" dirty="0"/>
              <a:t> </a:t>
            </a:r>
            <a:r>
              <a:rPr lang="ru-RU" b="0" dirty="0" err="1"/>
              <a:t>частина</a:t>
            </a:r>
            <a:r>
              <a:rPr lang="ru-RU" b="0" dirty="0"/>
              <a:t> моря, яка </a:t>
            </a:r>
            <a:r>
              <a:rPr lang="ru-RU" b="0" dirty="0" err="1"/>
              <a:t>омиває</a:t>
            </a:r>
            <a:r>
              <a:rPr lang="ru-RU" b="0" dirty="0"/>
              <a:t> береги </a:t>
            </a:r>
            <a:r>
              <a:rPr lang="ru-RU" b="0" dirty="0" err="1"/>
              <a:t>України</a:t>
            </a:r>
            <a:r>
              <a:rPr lang="ru-RU" b="0" dirty="0"/>
              <a:t>, </a:t>
            </a:r>
            <a:r>
              <a:rPr lang="ru-RU" b="0" dirty="0" err="1"/>
              <a:t>внаслідок</a:t>
            </a:r>
            <a:r>
              <a:rPr lang="ru-RU" b="0" dirty="0"/>
              <a:t> невеликих </a:t>
            </a:r>
            <a:r>
              <a:rPr lang="ru-RU" b="0" dirty="0" err="1"/>
              <a:t>глибин</a:t>
            </a:r>
            <a:r>
              <a:rPr lang="ru-RU" b="0" dirty="0"/>
              <a:t> (80-120 м) та </a:t>
            </a:r>
            <a:r>
              <a:rPr lang="ru-RU" b="0" dirty="0" err="1"/>
              <a:t>отримання</a:t>
            </a:r>
            <a:r>
              <a:rPr lang="ru-RU" b="0" dirty="0"/>
              <a:t> у </a:t>
            </a:r>
            <a:r>
              <a:rPr lang="ru-RU" b="0" dirty="0" err="1"/>
              <a:t>літній</a:t>
            </a:r>
            <a:r>
              <a:rPr lang="ru-RU" b="0" dirty="0"/>
              <a:t> </a:t>
            </a:r>
            <a:r>
              <a:rPr lang="ru-RU" b="0" dirty="0" err="1"/>
              <a:t>період</a:t>
            </a:r>
            <a:r>
              <a:rPr lang="ru-RU" b="0" dirty="0"/>
              <a:t> </a:t>
            </a:r>
            <a:r>
              <a:rPr lang="ru-RU" b="0" dirty="0" err="1"/>
              <a:t>теплих</a:t>
            </a:r>
            <a:r>
              <a:rPr lang="ru-RU" b="0" dirty="0"/>
              <a:t> </a:t>
            </a:r>
            <a:r>
              <a:rPr lang="ru-RU" b="0" dirty="0" err="1"/>
              <a:t>річкових</a:t>
            </a:r>
            <a:r>
              <a:rPr lang="ru-RU" b="0" dirty="0"/>
              <a:t> вод </a:t>
            </a:r>
            <a:r>
              <a:rPr lang="ru-RU" b="0" dirty="0" err="1"/>
              <a:t>краще</a:t>
            </a:r>
            <a:r>
              <a:rPr lang="ru-RU" b="0" dirty="0"/>
              <a:t> </a:t>
            </a:r>
            <a:r>
              <a:rPr lang="ru-RU" b="0" dirty="0" err="1"/>
              <a:t>прогрівається</a:t>
            </a:r>
            <a:r>
              <a:rPr lang="ru-RU" b="0" dirty="0"/>
              <a:t>, а тому </a:t>
            </a:r>
            <a:r>
              <a:rPr lang="ru-RU" b="0" dirty="0" err="1"/>
              <a:t>північне</a:t>
            </a:r>
            <a:r>
              <a:rPr lang="ru-RU" b="0" dirty="0"/>
              <a:t> </a:t>
            </a:r>
            <a:r>
              <a:rPr lang="ru-RU" b="0" dirty="0" err="1"/>
              <a:t>узбережжя</a:t>
            </a:r>
            <a:r>
              <a:rPr lang="ru-RU" b="0" dirty="0"/>
              <a:t> моря </a:t>
            </a:r>
            <a:r>
              <a:rPr lang="ru-RU" b="0" dirty="0" err="1"/>
              <a:t>найбільш</a:t>
            </a:r>
            <a:r>
              <a:rPr lang="ru-RU" b="0" dirty="0"/>
              <a:t> </a:t>
            </a:r>
            <a:r>
              <a:rPr lang="ru-RU" b="0" dirty="0" err="1"/>
              <a:t>заселене</a:t>
            </a:r>
            <a:r>
              <a:rPr lang="ru-RU" b="0" dirty="0"/>
              <a:t>. У </a:t>
            </a:r>
            <a:r>
              <a:rPr lang="ru-RU" b="0" dirty="0" err="1"/>
              <a:t>Чорне</a:t>
            </a:r>
            <a:r>
              <a:rPr lang="ru-RU" b="0" dirty="0"/>
              <a:t> море </a:t>
            </a:r>
            <a:r>
              <a:rPr lang="ru-RU" b="0" dirty="0" err="1"/>
              <a:t>впадають</a:t>
            </a:r>
            <a:r>
              <a:rPr lang="ru-RU" b="0" dirty="0"/>
              <a:t> </a:t>
            </a:r>
            <a:r>
              <a:rPr lang="ru-RU" b="0" dirty="0" err="1"/>
              <a:t>ріки</a:t>
            </a:r>
            <a:r>
              <a:rPr lang="ru-RU" b="0" dirty="0"/>
              <a:t> Дунай, </a:t>
            </a:r>
            <a:r>
              <a:rPr lang="ru-RU" b="0" dirty="0" err="1"/>
              <a:t>Дніпро</a:t>
            </a:r>
            <a:r>
              <a:rPr lang="ru-RU" b="0" dirty="0"/>
              <a:t>, </a:t>
            </a:r>
            <a:r>
              <a:rPr lang="ru-RU" b="0" dirty="0" err="1"/>
              <a:t>Дністер</a:t>
            </a:r>
            <a:r>
              <a:rPr lang="ru-RU" b="0" dirty="0"/>
              <a:t>, </a:t>
            </a:r>
            <a:r>
              <a:rPr lang="ru-RU" b="0" dirty="0" err="1"/>
              <a:t>Південний</a:t>
            </a:r>
            <a:r>
              <a:rPr lang="ru-RU" b="0" dirty="0"/>
              <a:t> Буг.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8132794" cy="48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0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0">
        <p14:honeycomb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2656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Найбільша</a:t>
            </a:r>
            <a:r>
              <a:rPr lang="ru-RU" b="0" dirty="0"/>
              <a:t> затока </a:t>
            </a:r>
            <a:r>
              <a:rPr lang="ru-RU" b="0" dirty="0" err="1"/>
              <a:t>поблизу</a:t>
            </a:r>
            <a:r>
              <a:rPr lang="ru-RU" b="0" dirty="0"/>
              <a:t> </a:t>
            </a:r>
            <a:r>
              <a:rPr lang="ru-RU" b="0" dirty="0" err="1"/>
              <a:t>берегів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 – </a:t>
            </a:r>
            <a:r>
              <a:rPr lang="ru-RU" b="0" dirty="0" err="1"/>
              <a:t>Таганрозька</a:t>
            </a:r>
            <a:r>
              <a:rPr lang="ru-RU" b="0" dirty="0"/>
              <a:t>. </a:t>
            </a:r>
            <a:r>
              <a:rPr lang="ru-RU" b="0" dirty="0" err="1"/>
              <a:t>Довжина</a:t>
            </a:r>
            <a:r>
              <a:rPr lang="ru-RU" b="0" dirty="0"/>
              <a:t> її 150 км, ширина </a:t>
            </a:r>
            <a:r>
              <a:rPr lang="ru-RU" b="0" dirty="0" err="1"/>
              <a:t>біля</a:t>
            </a:r>
            <a:r>
              <a:rPr lang="ru-RU" b="0" dirty="0"/>
              <a:t> входу 31 км, </a:t>
            </a:r>
            <a:r>
              <a:rPr lang="ru-RU" b="0" dirty="0" err="1"/>
              <a:t>пересічна</a:t>
            </a:r>
            <a:r>
              <a:rPr lang="ru-RU" b="0" dirty="0"/>
              <a:t> </a:t>
            </a:r>
            <a:r>
              <a:rPr lang="ru-RU" b="0" dirty="0" err="1"/>
              <a:t>глибина</a:t>
            </a:r>
            <a:r>
              <a:rPr lang="ru-RU" b="0" dirty="0"/>
              <a:t> 5 м.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0" y="1443087"/>
            <a:ext cx="8527422" cy="54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1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88640"/>
            <a:ext cx="7520940" cy="3579849"/>
          </a:xfrm>
        </p:spPr>
        <p:txBody>
          <a:bodyPr/>
          <a:lstStyle/>
          <a:p>
            <a:r>
              <a:rPr lang="ru-RU" b="0" dirty="0" err="1"/>
              <a:t>Найбільшим</a:t>
            </a:r>
            <a:r>
              <a:rPr lang="ru-RU" b="0" dirty="0"/>
              <a:t> островом, що </a:t>
            </a:r>
            <a:r>
              <a:rPr lang="ru-RU" b="0" dirty="0" err="1"/>
              <a:t>належить</a:t>
            </a:r>
            <a:r>
              <a:rPr lang="ru-RU" b="0" dirty="0"/>
              <a:t> </a:t>
            </a:r>
            <a:r>
              <a:rPr lang="ru-RU" b="0" dirty="0" err="1"/>
              <a:t>Україні</a:t>
            </a:r>
            <a:r>
              <a:rPr lang="ru-RU" b="0" dirty="0"/>
              <a:t>, є </a:t>
            </a:r>
            <a:r>
              <a:rPr lang="ru-RU" b="0" dirty="0" err="1"/>
              <a:t>Джарилгач</a:t>
            </a:r>
            <a:r>
              <a:rPr lang="ru-RU" b="0" dirty="0"/>
              <a:t> – </a:t>
            </a:r>
            <a:r>
              <a:rPr lang="ru-RU" b="0" dirty="0" err="1"/>
              <a:t>острів</a:t>
            </a:r>
            <a:r>
              <a:rPr lang="ru-RU" b="0" dirty="0"/>
              <a:t> у </a:t>
            </a:r>
            <a:r>
              <a:rPr lang="ru-RU" b="0" dirty="0" err="1"/>
              <a:t>Каркінітській</a:t>
            </a:r>
            <a:r>
              <a:rPr lang="ru-RU" b="0" dirty="0"/>
              <a:t> </a:t>
            </a:r>
            <a:r>
              <a:rPr lang="ru-RU" b="0" dirty="0" err="1"/>
              <a:t>затоці</a:t>
            </a:r>
            <a:r>
              <a:rPr lang="ru-RU" b="0" dirty="0"/>
              <a:t> </a:t>
            </a:r>
            <a:r>
              <a:rPr lang="ru-RU" b="0" dirty="0" err="1"/>
              <a:t>Чорного</a:t>
            </a:r>
            <a:r>
              <a:rPr lang="ru-RU" b="0" dirty="0"/>
              <a:t> моря. </a:t>
            </a:r>
            <a:r>
              <a:rPr lang="ru-RU" b="0" dirty="0" err="1"/>
              <a:t>Довжина</a:t>
            </a:r>
            <a:r>
              <a:rPr lang="ru-RU" b="0" dirty="0"/>
              <a:t> </a:t>
            </a:r>
            <a:r>
              <a:rPr lang="ru-RU" b="0" dirty="0" err="1"/>
              <a:t>його</a:t>
            </a:r>
            <a:r>
              <a:rPr lang="ru-RU" b="0" dirty="0"/>
              <a:t> </a:t>
            </a:r>
            <a:r>
              <a:rPr lang="ru-RU" b="0" dirty="0" err="1"/>
              <a:t>близько</a:t>
            </a:r>
            <a:r>
              <a:rPr lang="ru-RU" b="0" dirty="0"/>
              <a:t> 40 км. Він </a:t>
            </a:r>
            <a:r>
              <a:rPr lang="ru-RU" b="0" dirty="0" err="1"/>
              <a:t>складений</a:t>
            </a:r>
            <a:r>
              <a:rPr lang="ru-RU" b="0" dirty="0"/>
              <a:t> із </a:t>
            </a:r>
            <a:r>
              <a:rPr lang="ru-RU" b="0" dirty="0" err="1"/>
              <a:t>піщаних</a:t>
            </a:r>
            <a:r>
              <a:rPr lang="ru-RU" b="0" dirty="0"/>
              <a:t> </a:t>
            </a:r>
            <a:r>
              <a:rPr lang="ru-RU" b="0" dirty="0" err="1"/>
              <a:t>порід</a:t>
            </a:r>
            <a:r>
              <a:rPr lang="ru-RU" b="0" dirty="0"/>
              <a:t>; входить до складу </a:t>
            </a:r>
            <a:r>
              <a:rPr lang="ru-RU" b="0" dirty="0" err="1"/>
              <a:t>Херсонської</a:t>
            </a:r>
            <a:r>
              <a:rPr lang="ru-RU" b="0" dirty="0"/>
              <a:t> </a:t>
            </a:r>
            <a:r>
              <a:rPr lang="ru-RU" b="0" dirty="0" err="1"/>
              <a:t>області</a:t>
            </a:r>
            <a:r>
              <a:rPr lang="ru-RU" b="0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2749"/>
            <a:ext cx="8269510" cy="5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4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10000">
        <p14:switch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60648"/>
            <a:ext cx="7520940" cy="3579849"/>
          </a:xfrm>
        </p:spPr>
        <p:txBody>
          <a:bodyPr/>
          <a:lstStyle/>
          <a:p>
            <a:r>
              <a:rPr lang="ru-RU" b="0" dirty="0" err="1"/>
              <a:t>Найвіддаленішою</a:t>
            </a:r>
            <a:r>
              <a:rPr lang="ru-RU" b="0" dirty="0"/>
              <a:t> </a:t>
            </a:r>
            <a:r>
              <a:rPr lang="ru-RU" b="0" dirty="0" err="1"/>
              <a:t>географічною</a:t>
            </a:r>
            <a:r>
              <a:rPr lang="ru-RU" b="0" dirty="0"/>
              <a:t> точкою </a:t>
            </a:r>
            <a:r>
              <a:rPr lang="ru-RU" b="0" dirty="0" err="1"/>
              <a:t>території</a:t>
            </a:r>
            <a:r>
              <a:rPr lang="ru-RU" b="0" dirty="0"/>
              <a:t> </a:t>
            </a:r>
            <a:r>
              <a:rPr lang="ru-RU" b="0" dirty="0" err="1"/>
              <a:t>України</a:t>
            </a:r>
            <a:r>
              <a:rPr lang="ru-RU" b="0" dirty="0"/>
              <a:t> є </a:t>
            </a:r>
            <a:r>
              <a:rPr lang="ru-RU" b="0" dirty="0" err="1"/>
              <a:t>острів</a:t>
            </a:r>
            <a:r>
              <a:rPr lang="ru-RU" b="0" dirty="0"/>
              <a:t> </a:t>
            </a:r>
            <a:r>
              <a:rPr lang="ru-RU" b="0" dirty="0" err="1"/>
              <a:t>Зміїний</a:t>
            </a:r>
            <a:r>
              <a:rPr lang="ru-RU" b="0" dirty="0"/>
              <a:t>, </a:t>
            </a:r>
            <a:r>
              <a:rPr lang="ru-RU" b="0" dirty="0" err="1"/>
              <a:t>або</a:t>
            </a:r>
            <a:r>
              <a:rPr lang="ru-RU" b="0" dirty="0"/>
              <a:t> </a:t>
            </a:r>
            <a:r>
              <a:rPr lang="ru-RU" b="0" dirty="0" err="1"/>
              <a:t>Фідонісі</a:t>
            </a:r>
            <a:r>
              <a:rPr lang="ru-RU" b="0" dirty="0"/>
              <a:t>, </a:t>
            </a:r>
            <a:r>
              <a:rPr lang="ru-RU" b="0" dirty="0" err="1"/>
              <a:t>який</a:t>
            </a:r>
            <a:r>
              <a:rPr lang="ru-RU" b="0" dirty="0"/>
              <a:t> </a:t>
            </a:r>
            <a:r>
              <a:rPr lang="ru-RU" b="0" dirty="0" err="1"/>
              <a:t>знаходиться</a:t>
            </a:r>
            <a:r>
              <a:rPr lang="ru-RU" b="0" dirty="0"/>
              <a:t> у </a:t>
            </a:r>
            <a:r>
              <a:rPr lang="ru-RU" b="0" dirty="0" err="1"/>
              <a:t>північно-західній</a:t>
            </a:r>
            <a:r>
              <a:rPr lang="ru-RU" b="0" dirty="0"/>
              <a:t> </a:t>
            </a:r>
            <a:r>
              <a:rPr lang="ru-RU" b="0" dirty="0" err="1"/>
              <a:t>частині</a:t>
            </a:r>
            <a:r>
              <a:rPr lang="ru-RU" b="0" dirty="0"/>
              <a:t> </a:t>
            </a:r>
            <a:r>
              <a:rPr lang="ru-RU" b="0" dirty="0" err="1"/>
              <a:t>Чорного</a:t>
            </a:r>
            <a:r>
              <a:rPr lang="ru-RU" b="0" dirty="0"/>
              <a:t> моря, за 37 км від </a:t>
            </a:r>
            <a:r>
              <a:rPr lang="ru-RU" b="0" dirty="0" err="1"/>
              <a:t>Кілійського</a:t>
            </a:r>
            <a:r>
              <a:rPr lang="ru-RU" b="0" dirty="0"/>
              <a:t> гирла Дунаю. </a:t>
            </a:r>
            <a:r>
              <a:rPr lang="ru-RU" b="0" dirty="0" err="1"/>
              <a:t>Його</a:t>
            </a:r>
            <a:r>
              <a:rPr lang="ru-RU" b="0" dirty="0"/>
              <a:t> </a:t>
            </a:r>
            <a:r>
              <a:rPr lang="ru-RU" b="0" dirty="0" err="1"/>
              <a:t>площа</a:t>
            </a:r>
            <a:r>
              <a:rPr lang="ru-RU" b="0" dirty="0"/>
              <a:t> – 1,5 кв. км; </a:t>
            </a:r>
            <a:r>
              <a:rPr lang="ru-RU" b="0" dirty="0" err="1"/>
              <a:t>належить</a:t>
            </a:r>
            <a:r>
              <a:rPr lang="ru-RU" b="0" dirty="0"/>
              <a:t> до </a:t>
            </a:r>
            <a:r>
              <a:rPr lang="ru-RU" b="0" dirty="0" err="1"/>
              <a:t>Одеської</a:t>
            </a:r>
            <a:r>
              <a:rPr lang="ru-RU" b="0" dirty="0"/>
              <a:t> </a:t>
            </a:r>
            <a:r>
              <a:rPr lang="ru-RU" b="0" dirty="0" err="1" smtClean="0"/>
              <a:t>області</a:t>
            </a:r>
            <a:r>
              <a:rPr lang="ru-RU" b="0" dirty="0" smtClean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268760"/>
            <a:ext cx="5461198" cy="54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8053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110</TotalTime>
  <Words>1042</Words>
  <Application>Microsoft Office PowerPoint</Application>
  <PresentationFormat>Экран (4:3)</PresentationFormat>
  <Paragraphs>25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Углы</vt:lpstr>
      <vt:lpstr>Ми любимо україну!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 любимо україну!</dc:title>
  <dc:creator>User</dc:creator>
  <cp:lastModifiedBy>User</cp:lastModifiedBy>
  <cp:revision>8</cp:revision>
  <dcterms:created xsi:type="dcterms:W3CDTF">2013-01-20T13:57:56Z</dcterms:created>
  <dcterms:modified xsi:type="dcterms:W3CDTF">2013-01-20T15:48:16Z</dcterms:modified>
</cp:coreProperties>
</file>