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FA90-B75F-4930-BF02-3E27E0A575BF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AFE0B6-20F3-4844-9FDD-12A8D8EAD2E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FA90-B75F-4930-BF02-3E27E0A575BF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E0B6-20F3-4844-9FDD-12A8D8EAD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FA90-B75F-4930-BF02-3E27E0A575BF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E0B6-20F3-4844-9FDD-12A8D8EAD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BA4FA90-B75F-4930-BF02-3E27E0A575BF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5AFE0B6-20F3-4844-9FDD-12A8D8EAD2E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FA90-B75F-4930-BF02-3E27E0A575BF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E0B6-20F3-4844-9FDD-12A8D8EAD2E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FA90-B75F-4930-BF02-3E27E0A575BF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E0B6-20F3-4844-9FDD-12A8D8EAD2E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E0B6-20F3-4844-9FDD-12A8D8EAD2E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FA90-B75F-4930-BF02-3E27E0A575BF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FA90-B75F-4930-BF02-3E27E0A575BF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E0B6-20F3-4844-9FDD-12A8D8EAD2E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FA90-B75F-4930-BF02-3E27E0A575BF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E0B6-20F3-4844-9FDD-12A8D8EAD2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BA4FA90-B75F-4930-BF02-3E27E0A575BF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AFE0B6-20F3-4844-9FDD-12A8D8EAD2E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FA90-B75F-4930-BF02-3E27E0A575BF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AFE0B6-20F3-4844-9FDD-12A8D8EAD2E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BA4FA90-B75F-4930-BF02-3E27E0A575BF}" type="datetimeFigureOut">
              <a:rPr lang="ru-RU" smtClean="0"/>
              <a:t>30.09.2014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5AFE0B6-20F3-4844-9FDD-12A8D8EAD2E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Подготовили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Ученицы 11-А класса</a:t>
            </a:r>
          </a:p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Энергодарского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МЛ</a:t>
            </a:r>
          </a:p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Кобец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Варвара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Григорьева Анна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8800" dirty="0" smtClean="0">
                <a:solidFill>
                  <a:schemeClr val="accent1">
                    <a:lumMod val="50000"/>
                  </a:schemeClr>
                </a:solidFill>
              </a:rPr>
              <a:t>Байкеры</a:t>
            </a:r>
            <a:endParaRPr lang="ru-RU" sz="8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176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457200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Ба́йкеры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—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любители и поклонники мотоциклов. В отличие от обычных мотоциклистов, у байкеров мотоцикл является частью образа жизни. Характерным также является объединение с единомышленниками на основе этого образа жизни</a:t>
            </a:r>
          </a:p>
        </p:txBody>
      </p:sp>
      <p:pic>
        <p:nvPicPr>
          <p:cNvPr id="2050" name="Picture 2" descr="&amp;Zcy;&amp;acy;&amp;pcy;&amp;ocy;&amp;rcy;&amp;ocy;&amp;zhcy;&amp;softcy;&amp;iecy; &quot; &amp;Scy;&amp;tcy;&amp;rcy;&amp;acy;&amp;ncy;&amp;icy;&amp;tscy;&amp;acy; 10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93" y="3624867"/>
            <a:ext cx="3960440" cy="2633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h.ru &amp;Bcy;&amp;acy;&amp;jcy;&amp;kcy;&amp;iecy;&amp;rcy; &amp;icy;&amp;zcy;&amp;dcy;&amp;iecy;&amp;vcy;&amp;acy;&amp;iecy;&amp;tcy;&amp;scy;&amp;yacy; &amp;ncy;&amp;acy;&amp;dcy; &amp;mcy;&amp;iecy;&amp;ncy;&amp;tcy;&amp;acy;&amp;mcy;&amp;icy; (&amp;Vcy;&amp;icy;&amp;dcy;&amp;iecy;&amp;ocy;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004" y="2839208"/>
            <a:ext cx="3888432" cy="3419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280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994732"/>
            <a:ext cx="8280920" cy="2880320"/>
          </a:xfrm>
        </p:spPr>
        <p:txBody>
          <a:bodyPr/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Байкерское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движение зародилось в 1950-х годах в США, проникло в Европу и Россию в 1970-х (в СССР в 1980-х годах их называли «рокеры»), какое-то время входило в состав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субкультуры,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когда байкеры были разделены на несколько агрессивных и враждующих группировок.</a:t>
            </a:r>
          </a:p>
        </p:txBody>
      </p:sp>
      <p:pic>
        <p:nvPicPr>
          <p:cNvPr id="3074" name="Picture 2" descr="&amp;Fcy;&amp;ocy;&amp;tcy;&amp;ocy;&amp;gcy;&amp;rcy;&amp;acy;&amp;fcy;&amp;icy;&amp;yacy; &quot;&amp;rcy;&amp;iecy;&amp;pcy;&amp;iecy;&amp;tcy;&amp;icy;&amp;tscy;&amp;icy;&amp;yacy;&quot; &amp;Fcy;&amp;ocy;&amp;tcy;&amp;ocy;.&amp;Kcy;&amp;lcy;&amp;ucy;&amp;bcy; &amp;Fcy;&amp;ocy;&amp;tcy;&amp;ocy;&amp;gcy;&amp;rcy;&amp;acy;&amp;fcy;&amp;icy;&amp;rcy;&amp;ucy;&amp;iecy;&amp;mcy;, &amp;ocy;&amp;bcy;&amp;shchcy;&amp;acy;&amp;iecy;&amp;mcy;&amp;scy;&amp;yacy;, &amp;ocy;&amp;bcy;&amp;hardcy;&amp;iecy;&amp;dcy;&amp;icy;&amp;ncy;&amp;yacy;&amp;iecy;&amp;mcy;&amp;scy;&amp;yacy;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7" y="444886"/>
            <a:ext cx="4505471" cy="300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&amp;Ncy;&amp;ocy;&amp;vcy;&amp;ocy;&amp;scy;&amp;tcy;&amp;icy; NEWSru.com :: &amp;Vcy; &amp;Vcy;&amp;icy;&amp;lcy;&amp;softcy;&amp;ncy;&amp;yucy;&amp;scy;&amp;iecy; &amp;bcy;&amp;acy;&amp;jcy;&amp;kcy;&amp;iecy;&amp;rcy;&amp;ycy; &amp;vcy; &amp;ncy;&amp;acy;&amp;tscy;&amp;icy;&amp;scy;&amp;tcy;&amp;scy;&amp;kcy;&amp;ocy;&amp;jcy; &amp;fcy;&amp;ocy;&amp;rcy;&amp;mcy;&amp;iecy; &amp;pcy;&amp;rcy;&amp;ocy;&amp;iecy;&amp;khcy;&amp;acy;&amp;lcy;&amp;icy; &amp;mcy;&amp;icy;&amp;mcy;&amp;ocy; &amp;shcy;&amp;tcy;&amp;acy;&amp;bcy;-&amp;kcy;&amp;vcy;&amp;acy;&amp;rcy;&amp;tcy;&amp;icy;&amp;rcy;&amp;ycy; &amp;Lcy;&amp;icy;&amp;tcy;&amp;ocy;&amp;vcy;&amp;scy;&amp;kcy;&amp;ocy;&amp;jcy; &amp;iecy;&amp;vcy;&amp;rcy;&amp;iecy;&amp;jcy;&amp;scy;&amp;kcy;&amp;ocy;&amp;jcy; &amp;ocy;&amp;bcy;&amp;shchcy;&amp;icy;&amp;ncy;&amp;y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476674"/>
            <a:ext cx="3997820" cy="299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161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435280" cy="576334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До недавнего времени понятие «байкер» распространялось исключительно на владельцев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чопперов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и непременно ассоциировалось с вынесенным далеко вперёд передним колесом, обилием хрома, кожи, длинными волосами и бородой мотоциклиста. Однако, с конца 90-х годов на дорогах всё чаще стали появляться мотоциклы с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высокооборотистыми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двигателями и улучшенной пластиковыми обтекателями аэродинамикой —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спортбайки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 На протяжении долгого времени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спортбайкеры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не признавались «истинными» байкерами как члены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байкерского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сообщества, даже такой жест, как приветственное поднятие руки при встрече на дороге, на них не распространялся. </a:t>
            </a:r>
          </a:p>
        </p:txBody>
      </p:sp>
    </p:spTree>
    <p:extLst>
      <p:ext uri="{BB962C8B-B14F-4D97-AF65-F5344CB8AC3E}">
        <p14:creationId xmlns:p14="http://schemas.microsoft.com/office/powerpoint/2010/main" val="123920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45720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Стереотипный внешний вид байкера: «косуха» (кожаная куртка с замком наискосок) или кожаная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мотокуртка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(часто поверх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мотокуртки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надевается джинсовая или кожаная жилетка без рукавов с «цветами» (символикой) мотоклуба), кожаные штаны. Байкеры часто отпускают длинные волосы, усы, бороды. Для защиты глаз от ветра носят очки, нередко игнорируют шлемы</a:t>
            </a:r>
          </a:p>
        </p:txBody>
      </p:sp>
      <p:pic>
        <p:nvPicPr>
          <p:cNvPr id="4098" name="Picture 2" descr="coolcolenka - &amp;Tcy;&amp;icy;&amp;pcy;&amp;ycy; &amp;bcy;&amp;acy;&amp;jcy;&amp;kcy;&amp;iecy;&amp;rcy;&amp;ocy;&amp;vcy; &amp;ncy;&amp;acy; &amp;dcy;&amp;ocy;&amp;rcy;&amp;ocy;&amp;gcy;&amp;acy;&amp;khcy; &amp;Mcy;&amp;ocy;&amp;scy;&amp;kcy;&amp;vcy;&amp;y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29000"/>
            <a:ext cx="6264696" cy="313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376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79512" y="94534"/>
            <a:ext cx="4038600" cy="434257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Символика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Байкров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Изображение черепа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( символ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безстрашия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перед смертью)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Татуировки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( обычно с мотоциклами)</a:t>
            </a:r>
          </a:p>
          <a:p>
            <a:r>
              <a:rPr lang="ru-RU" sz="3800" dirty="0">
                <a:solidFill>
                  <a:schemeClr val="accent1">
                    <a:lumMod val="50000"/>
                  </a:schemeClr>
                </a:solidFill>
              </a:rPr>
              <a:t>13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(В книге Хантера С. Томпсона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упоминается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что нашивка в виде числа 13 означает употребление марихуаны (в английском алфавите буква «M» тринадцатая по счету).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317054" y="4509120"/>
            <a:ext cx="8292852" cy="2088232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Железный крест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. Перенят у американских пилотов после Второй мировой войны, когда, собственно, и возникло </a:t>
            </a:r>
            <a:r>
              <a:rPr lang="ru-RU" sz="2200" dirty="0" err="1">
                <a:solidFill>
                  <a:schemeClr val="accent1">
                    <a:lumMod val="50000"/>
                  </a:schemeClr>
                </a:solidFill>
              </a:rPr>
              <a:t>байкерское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 движение. Надев награды врага, лётчики выражали протест против американской власти.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upload.wikimedia.org/wikipedia/commons/thumb/9/9a/Confederate_Rebel_Flag.svg/800px-Confederate_Rebel_Flag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80" y="577315"/>
            <a:ext cx="4680520" cy="29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92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4756" y="188640"/>
            <a:ext cx="9144000" cy="45720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Наиболее уважаемыми среди байкеров считаются мотоциклы, сделанные своими руками с умением и богатой фантазией. Чаще всего они относятся к классу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чопперов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или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кастомов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(собранный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вручную мотоцикл с использованием большого количества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тюнинговых  запчастей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), сильно отличающийся от сошедшего с заводского конвейера и имеющий ярко выраженную индивидуальность. Некоторые клубы выставляют определённые требования к объёму двигателя (например, не менее 750 см³) или марке мотоцикла.</a:t>
            </a:r>
          </a:p>
        </p:txBody>
      </p:sp>
      <p:pic>
        <p:nvPicPr>
          <p:cNvPr id="5122" name="Picture 2" descr="&amp;Lcy;&amp;yucy;&amp;d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4248472" cy="2830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&amp;Mcy;&amp;ocy;&amp;scy;&amp;kcy;&amp;vcy;&amp;acy;: &amp;bcy;&amp;acy;&amp;jcy;&amp;kcy;&amp;iecy;&amp;rcy;&amp;ycy; &amp;khcy;&amp;ocy;&amp;tcy;&amp;yacy;&amp;tcy; &amp;ocy;&amp;bcy;&amp;scy;&amp;ucy;&amp;dcy;&amp;icy;&amp;tcy;&amp;softcy; &amp;scy; &amp;pcy;&amp;ocy;&amp;lcy;&amp;icy;&amp;tscy;&amp;icy;&amp;iecy;&amp;jcy; &amp;mcy;&amp;icy;&amp;gcy;&amp;rcy;&amp;acy;&amp;ncy;&amp;tcy;&amp;ocy;&amp;vcy; &amp;Rcy;&amp;ucy;&amp;scy;&amp;scy;&amp;kcy;&amp;icy;&amp;jcy; &amp;Ocy;&amp;bcy;&amp;ocy;&amp;zcy;&amp;rcy;&amp;iecy;&amp;vcy;&amp;acy;&amp;tcy;&amp;iecy;&amp;lcy;&amp;soft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08983"/>
            <a:ext cx="3720875" cy="2790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9752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491"/>
            <a:ext cx="8964488" cy="45720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Наиболее популярной тема байкеров как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outlaw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массмедиа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была в середине 60-х и начале 70-х годов XX века. К настоящему времени этот образ угасает, постепенно теряя популярность в массах и уступая его более пафосным, «модным», современным молодёжным течениям, особенно связанными с так называемыми «спорт-байками». За редким исключением современные мотоциклисты не имеют даже малейшего представления, как нужно вести себя в той или иной ситуации и как поддерживать имидж истинного байкера.</a:t>
            </a:r>
          </a:p>
        </p:txBody>
      </p:sp>
      <p:pic>
        <p:nvPicPr>
          <p:cNvPr id="6146" name="Picture 2" descr="Fashion &amp;Ncy;&amp;ocy;&amp;vcy;&amp;ocy;&amp;scy;&amp;tcy;&amp;icy; &amp;Kcy;&amp;icy;&amp;iecy;&amp;vcy;&amp;acy; &amp;Ncy;&amp;ocy;&amp;vcy;&amp;ocy;&amp;scy;&amp;tcy;&amp;icy; &amp;mcy;&amp;ocy;&amp;dcy;&amp;ycy;, &amp;ncy;&amp;ocy;&amp;vcy;&amp;icy;&amp;ncy;&amp;kcy;&amp;icy; &amp;ocy;&amp;dcy;&amp;iecy;&amp;zhcy;&amp;dcy;&amp;ycy;, &amp;tcy;&amp;ocy;&amp;vcy;&amp;acy;&amp;rcy;&amp;ocy;&amp;vcy;, &amp;vcy; &amp;mcy;&amp;acy;&amp;gcy;&amp;acy;&amp;zcy;&amp;icy;&amp;ncy;&amp;acy;&amp;khcy; &amp;gcy;&amp;ocy;&amp;rcy;&amp;ocy;&amp;dcy;&amp;acy;, &amp;bcy;&amp;rcy;&amp;iecy;&amp;ncy;&amp;dcy;&amp;ycy; &amp;Kcy;&amp;icy;&amp;iecy;&amp;vcy; &amp;Scy;&amp;tcy;&amp;rcy;&amp;acy;&amp;ncy;&amp;icy;&amp;tscy;&amp;acy; 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32144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&amp;pcy;&amp;rcy;&amp;icy;&amp;kcy;&amp;ocy;&amp;lcy;&amp;softcy;&amp;ncy;&amp;ycy;&amp;iecy; &amp;zcy;&amp;acy;&amp;scy;&amp;tcy;&amp;acy;&amp;vcy;&amp;kcy;&amp;icy; &amp;ncy;&amp;acy; &amp;rcy;&amp;acy;&amp;bcy;&amp;ocy;&amp;chcy;&amp;icy;&amp;jcy; &amp;scy;&amp;tcy;&amp;ocy;&amp;lcy;&amp;Mcy;&amp;ocy;&amp;tcy;&amp;ocy; &amp;pcy;&amp;ocy;&amp;rcy;&amp;tcy;&amp;acy;&amp;lcy; &amp;Mcy;&amp;ocy;&amp;tcy;&amp;ocy; &amp;pcy;&amp;ocy;&amp;rcy;&amp;tcy;&amp;acy;&amp;l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06992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107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87824" y="2420888"/>
            <a:ext cx="3960440" cy="1291208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</a:rPr>
              <a:t>Конец</a:t>
            </a:r>
            <a:endParaRPr lang="ru-RU" sz="8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932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</TotalTime>
  <Words>434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Байкеры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Конец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Байкеры</dc:title>
  <dc:creator>Варя</dc:creator>
  <cp:lastModifiedBy>Варя</cp:lastModifiedBy>
  <cp:revision>4</cp:revision>
  <dcterms:created xsi:type="dcterms:W3CDTF">2014-09-30T05:04:00Z</dcterms:created>
  <dcterms:modified xsi:type="dcterms:W3CDTF">2014-09-30T05:42:23Z</dcterms:modified>
</cp:coreProperties>
</file>