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61" r:id="rId5"/>
    <p:sldId id="303" r:id="rId6"/>
    <p:sldId id="286" r:id="rId7"/>
    <p:sldId id="289" r:id="rId8"/>
    <p:sldId id="287" r:id="rId9"/>
    <p:sldId id="290" r:id="rId10"/>
    <p:sldId id="291" r:id="rId11"/>
    <p:sldId id="288" r:id="rId12"/>
    <p:sldId id="281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57" r:id="rId23"/>
    <p:sldId id="285" r:id="rId24"/>
    <p:sldId id="259" r:id="rId25"/>
    <p:sldId id="292" r:id="rId26"/>
    <p:sldId id="278" r:id="rId27"/>
    <p:sldId id="267" r:id="rId28"/>
    <p:sldId id="298" r:id="rId29"/>
    <p:sldId id="313" r:id="rId30"/>
    <p:sldId id="268" r:id="rId31"/>
    <p:sldId id="271" r:id="rId32"/>
    <p:sldId id="272" r:id="rId33"/>
    <p:sldId id="314" r:id="rId34"/>
    <p:sldId id="273" r:id="rId35"/>
    <p:sldId id="299" r:id="rId36"/>
    <p:sldId id="315" r:id="rId37"/>
    <p:sldId id="300" r:id="rId38"/>
    <p:sldId id="262" r:id="rId39"/>
    <p:sldId id="274" r:id="rId40"/>
    <p:sldId id="263" r:id="rId41"/>
    <p:sldId id="301" r:id="rId42"/>
    <p:sldId id="264" r:id="rId43"/>
    <p:sldId id="275" r:id="rId44"/>
    <p:sldId id="317" r:id="rId45"/>
    <p:sldId id="276" r:id="rId46"/>
    <p:sldId id="318" r:id="rId47"/>
    <p:sldId id="302" r:id="rId48"/>
    <p:sldId id="269" r:id="rId49"/>
    <p:sldId id="270" r:id="rId50"/>
    <p:sldId id="319" r:id="rId51"/>
    <p:sldId id="320" r:id="rId52"/>
    <p:sldId id="321" r:id="rId53"/>
    <p:sldId id="258" r:id="rId54"/>
    <p:sldId id="27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7" d="100"/>
          <a:sy n="77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AE4C-63C2-45B2-B6DC-E2CC5B6276BB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DEB2-982E-471B-A84E-69EEB56D8B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Сальвадор Дали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Загадочный гений </a:t>
            </a:r>
            <a:r>
              <a:rPr lang="ru-RU" dirty="0" err="1" smtClean="0"/>
              <a:t>ХХ-го</a:t>
            </a:r>
            <a:r>
              <a:rPr lang="ru-RU" dirty="0" smtClean="0"/>
              <a:t> столетия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pp.vk.me/c07/u290327/1193039/x_2ba28d03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5002510" cy="642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https://pp.vk.me/c06/u163050/1193039/x_59916593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5882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8" name="Picture 6" descr="https://pp.vk.me/c06/u01526/1193039/x_75c5ad3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960440" cy="6294739"/>
          </a:xfrm>
          <a:prstGeom prst="rect">
            <a:avLst/>
          </a:prstGeom>
          <a:noFill/>
        </p:spPr>
      </p:pic>
      <p:pic>
        <p:nvPicPr>
          <p:cNvPr id="38930" name="Picture 18" descr="https://pp.vk.me/c25/v25327/9f/O-bo0gxsc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72408" cy="6228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как модель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88640"/>
            <a:ext cx="3960440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/>
              <a:t>	</a:t>
            </a:r>
            <a:r>
              <a:rPr lang="ru-RU" sz="2100" dirty="0" smtClean="0"/>
              <a:t>В 1941 году фотограф Филипп </a:t>
            </a:r>
            <a:r>
              <a:rPr lang="ru-RU" sz="2100" dirty="0" err="1" smtClean="0"/>
              <a:t>Халсман</a:t>
            </a:r>
            <a:r>
              <a:rPr lang="ru-RU" sz="2100" dirty="0" smtClean="0"/>
              <a:t> познакомился со знаменитым художником-сюрреалистом Сальвадором Дали. Их дружеские и творческие отношения продолжались около 30 лет. В 1954 году </a:t>
            </a:r>
            <a:r>
              <a:rPr lang="ru-RU" sz="2100" dirty="0" err="1" smtClean="0"/>
              <a:t>Халсман</a:t>
            </a:r>
            <a:r>
              <a:rPr lang="ru-RU" sz="2100" dirty="0" smtClean="0"/>
              <a:t> выпустил книгу «Усы Дали» («</a:t>
            </a:r>
            <a:r>
              <a:rPr lang="ru-RU" sz="2100" dirty="0" err="1" smtClean="0"/>
              <a:t>Dali's</a:t>
            </a:r>
            <a:r>
              <a:rPr lang="ru-RU" sz="2100" dirty="0" smtClean="0"/>
              <a:t> </a:t>
            </a:r>
            <a:r>
              <a:rPr lang="ru-RU" sz="2100" dirty="0" err="1" smtClean="0"/>
              <a:t>Mustache</a:t>
            </a:r>
            <a:r>
              <a:rPr lang="ru-RU" sz="2100" dirty="0" smtClean="0"/>
              <a:t>») в которую вошли множество фотопортретов испанского художника – в основном его знаменитых усов. Для одной из самых известных фотографий этого цикла </a:t>
            </a:r>
            <a:r>
              <a:rPr lang="ru-RU" sz="2100" dirty="0" err="1" smtClean="0"/>
              <a:t>Халсман</a:t>
            </a:r>
            <a:r>
              <a:rPr lang="ru-RU" sz="2100" dirty="0" smtClean="0"/>
              <a:t> «построил» из семи обнаженных натурщиц фигуру напоминающую человеческий череп. </a:t>
            </a:r>
          </a:p>
          <a:p>
            <a:endParaRPr lang="ru-RU" sz="2100" dirty="0"/>
          </a:p>
        </p:txBody>
      </p:sp>
      <p:pic>
        <p:nvPicPr>
          <p:cNvPr id="6" name="Picture 2" descr="https://pp.vk.me/c7010/c540104/v540104521/28b9e/lB4qQW6fU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328592" cy="596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https://pp.vk.me/c297/u15221436/43482604/x_9248f2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032447" cy="6056852"/>
          </a:xfrm>
          <a:prstGeom prst="rect">
            <a:avLst/>
          </a:prstGeom>
          <a:noFill/>
        </p:spPr>
      </p:pic>
      <p:pic>
        <p:nvPicPr>
          <p:cNvPr id="4" name="Picture 4" descr="https://pp.vk.me/c297/v297436/2a/Our1by0I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824536" cy="617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снимке «Дали </a:t>
            </a:r>
            <a:r>
              <a:rPr lang="ru-RU" dirty="0" err="1" smtClean="0"/>
              <a:t>Атомикус</a:t>
            </a:r>
            <a:r>
              <a:rPr lang="ru-RU" dirty="0" smtClean="0"/>
              <a:t>» («</a:t>
            </a:r>
            <a:r>
              <a:rPr lang="ru-RU" dirty="0" err="1" smtClean="0"/>
              <a:t>Dali</a:t>
            </a:r>
            <a:r>
              <a:rPr lang="ru-RU" dirty="0" smtClean="0"/>
              <a:t> </a:t>
            </a:r>
            <a:r>
              <a:rPr lang="ru-RU" dirty="0" err="1" smtClean="0"/>
              <a:t>Atomicus</a:t>
            </a:r>
            <a:r>
              <a:rPr lang="ru-RU" dirty="0" smtClean="0"/>
              <a:t>») друзья хотели показать движение электронов вокруг ядра: для этого на счет «три» ассистенты подбрасывали кошек и выплескивали из ведра воду, на счет «четыре» Дали подпрыгивал, вспышки освящали комнату ярким светом и </a:t>
            </a:r>
            <a:r>
              <a:rPr lang="ru-RU" dirty="0" err="1" smtClean="0"/>
              <a:t>Халсман</a:t>
            </a:r>
            <a:r>
              <a:rPr lang="ru-RU" dirty="0" smtClean="0"/>
              <a:t> фиксировал все это безобразие на фотопленку. После этого он удалялся в темную комнату, а помощники быстро наводили порядок в комнате, ловили и успокаивали кошек. Через некоторое время фотограф возвращался, виновато улыбаясь, говорил: «Ну, еще один дубль» и все повторялось сначала. «Шедевр» получился только после 28 попыток".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vk.me/c297/u15221436/43482604/x_bfd01c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3687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2" name="Picture 6" descr="https://pp.vk.me/c7010/c540104/v540104521/28bd0/c-4Dj20ZV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926596" cy="5904656"/>
          </a:xfrm>
          <a:prstGeom prst="rect">
            <a:avLst/>
          </a:prstGeom>
          <a:noFill/>
        </p:spPr>
      </p:pic>
      <p:pic>
        <p:nvPicPr>
          <p:cNvPr id="39944" name="Picture 8" descr="https://pp.vk.me/c7010/c540104/v540104521/28bbb/YUEQGJ8-1Q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446449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pp.vk.me/c4178/u892124/43482604/x_edcb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484148" cy="5112568"/>
          </a:xfrm>
          <a:prstGeom prst="rect">
            <a:avLst/>
          </a:prstGeom>
          <a:noFill/>
        </p:spPr>
      </p:pic>
      <p:pic>
        <p:nvPicPr>
          <p:cNvPr id="5" name="Picture 6" descr="https://pp.vk.me/c297/u15221436/43482604/x_64eac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684326" cy="5507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Весь мир знает его как эпатажного творца, но когда-то и у него были молодые годы.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pp.vk.me/c7010/c7007/v7007521/185dc/OR73oFk2p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768752" cy="486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 descr="https://pp.vk.me/c7010/c540104/v540104521/28bd7/ZMXvnH9fo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219056" cy="6219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как изобретатель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rmAutofit/>
          </a:bodyPr>
          <a:lstStyle/>
          <a:p>
            <a:r>
              <a:rPr lang="ru-RU" sz="3400" dirty="0"/>
              <a:t>Пиджак, известный также как </a:t>
            </a:r>
            <a:r>
              <a:rPr lang="ru-RU" sz="3400" dirty="0" err="1"/>
              <a:t>Aphrodisiac</a:t>
            </a:r>
            <a:r>
              <a:rPr lang="ru-RU" sz="3400" dirty="0"/>
              <a:t> </a:t>
            </a:r>
            <a:r>
              <a:rPr lang="ru-RU" sz="3400" dirty="0" err="1"/>
              <a:t>Dinner</a:t>
            </a:r>
            <a:r>
              <a:rPr lang="ru-RU" sz="3400" dirty="0"/>
              <a:t> </a:t>
            </a:r>
            <a:r>
              <a:rPr lang="ru-RU" sz="3400" dirty="0" err="1"/>
              <a:t>Jacket</a:t>
            </a:r>
            <a:r>
              <a:rPr lang="ru-RU" sz="3400" dirty="0"/>
              <a:t>, Сальвадор Дали придумал в 1936 году. К смокингу на тоненьких соломинках были подвешены 83 стаканчика с мятным ликером и мертвыми мухами, а вместо манишки художник использовал бюстгальтер. </a:t>
            </a:r>
            <a:r>
              <a:rPr lang="ru-RU" sz="3400" dirty="0" smtClean="0"/>
              <a:t>Фотография</a:t>
            </a:r>
            <a:r>
              <a:rPr lang="ru-RU" sz="3400" dirty="0"/>
              <a:t>, на которой маэстро запечатлен в этом странном наряде, была названа телеканалом ВВС одним из символов ХХ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yareah.com/wp-content/uploads/2014/05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464496" cy="5914009"/>
          </a:xfrm>
          <a:prstGeom prst="rect">
            <a:avLst/>
          </a:prstGeom>
          <a:noFill/>
        </p:spPr>
      </p:pic>
      <p:pic>
        <p:nvPicPr>
          <p:cNvPr id="5" name="Picture 4" descr="http://www.dali-genius.ru/img/Aphrodisiac-Dinner-Ja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9662"/>
            <a:ext cx="4392488" cy="579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604867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7 декабря 1959 года в Париже состоялась презентация </a:t>
            </a:r>
            <a:r>
              <a:rPr lang="ru-RU" sz="2400" dirty="0" err="1"/>
              <a:t>овосипеда</a:t>
            </a:r>
            <a:r>
              <a:rPr lang="ru-RU" sz="2400" dirty="0"/>
              <a:t> (</a:t>
            </a:r>
            <a:r>
              <a:rPr lang="ru-RU" sz="2400" dirty="0" err="1"/>
              <a:t>ovocypede</a:t>
            </a:r>
            <a:r>
              <a:rPr lang="ru-RU" sz="2400" dirty="0"/>
              <a:t>): устройства, которое придумал Сальвадор Дали и воплотил в жизнь инженер </a:t>
            </a:r>
            <a:r>
              <a:rPr lang="ru-RU" sz="2400" dirty="0" err="1"/>
              <a:t>Лапарра</a:t>
            </a:r>
            <a:r>
              <a:rPr lang="ru-RU" sz="2400" dirty="0"/>
              <a:t>. </a:t>
            </a:r>
            <a:r>
              <a:rPr lang="ru-RU" sz="2400" dirty="0" err="1"/>
              <a:t>Овосипед</a:t>
            </a:r>
            <a:r>
              <a:rPr lang="ru-RU" sz="2400" dirty="0"/>
              <a:t> - прозрачный шар с закрепленным внутри сиденьем для одного человека. Этот "транспорт" стал одним из устройств, которое Дали успешно использовал для того, чтобы шокировать публику своим появлением</a:t>
            </a:r>
          </a:p>
        </p:txBody>
      </p:sp>
      <p:pic>
        <p:nvPicPr>
          <p:cNvPr id="7170" name="Picture 2" descr="https://pp.vk.me/c7010/c7007/v7007521/18c0f/CBGuxRuoE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2245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p.vk.me/c7010/c7007/v7007521/18c08/S1VmPJaFO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68344" cy="618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Дизайн </a:t>
            </a:r>
            <a:r>
              <a:rPr lang="ru-RU" dirty="0" err="1"/>
              <a:t>Чупа-Чупса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Энрике</a:t>
            </a:r>
            <a:r>
              <a:rPr lang="ru-RU" dirty="0"/>
              <a:t> </a:t>
            </a:r>
            <a:r>
              <a:rPr lang="ru-RU" dirty="0" err="1"/>
              <a:t>Бернат</a:t>
            </a:r>
            <a:r>
              <a:rPr lang="ru-RU" dirty="0"/>
              <a:t> назвал свою карамель «</a:t>
            </a:r>
            <a:r>
              <a:rPr lang="ru-RU" dirty="0" err="1"/>
              <a:t>Чупсом</a:t>
            </a:r>
            <a:r>
              <a:rPr lang="ru-RU" dirty="0"/>
              <a:t>», и сначала у неё было только семь вкусов: клубника, лимон, мята, апельсин, шоколад, кофе со сливками и клубника со сливками. Популярность «</a:t>
            </a:r>
            <a:r>
              <a:rPr lang="ru-RU" dirty="0" err="1"/>
              <a:t>Чупса</a:t>
            </a:r>
            <a:r>
              <a:rPr lang="ru-RU" dirty="0"/>
              <a:t>» росла, увеличивалось количество выпускаемой карамели, появлялись новые вкусы. Карамель уже не могла оставаться в изначальной скромной обертке, нужно было придумать нечто оригинальное, чтобы «</a:t>
            </a:r>
            <a:r>
              <a:rPr lang="ru-RU" dirty="0" err="1"/>
              <a:t>Чупс</a:t>
            </a:r>
            <a:r>
              <a:rPr lang="ru-RU" dirty="0"/>
              <a:t>» узнавали все. </a:t>
            </a:r>
            <a:r>
              <a:rPr lang="ru-RU" dirty="0" err="1"/>
              <a:t>Энрике</a:t>
            </a:r>
            <a:r>
              <a:rPr lang="ru-RU" dirty="0"/>
              <a:t> </a:t>
            </a:r>
            <a:r>
              <a:rPr lang="ru-RU" dirty="0" err="1"/>
              <a:t>Бернат</a:t>
            </a:r>
            <a:r>
              <a:rPr lang="ru-RU" dirty="0"/>
              <a:t> обратился к своему земляку, знаменитому художнику Сальвадору Дали с просьбой нарисовать что-нибудь запоминающееся[5]. Гениальный художник думал недолго и менее чем за час набросал ему картинку, где была изображена ромашка «Чупа </a:t>
            </a:r>
            <a:r>
              <a:rPr lang="ru-RU" dirty="0" err="1"/>
              <a:t>Чупс</a:t>
            </a:r>
            <a:r>
              <a:rPr lang="ru-RU" dirty="0"/>
              <a:t>», которая в несколько измененном виде сегодня узнаваема как логотип «Чупа </a:t>
            </a:r>
            <a:r>
              <a:rPr lang="ru-RU" dirty="0" err="1"/>
              <a:t>Чупс</a:t>
            </a:r>
            <a:r>
              <a:rPr lang="ru-RU" dirty="0"/>
              <a:t>» во всех уголках планеты. Отличием нового логотипа было и его 	</a:t>
            </a:r>
            <a:r>
              <a:rPr lang="ru-RU" dirty="0" smtClean="0"/>
              <a:t>	          местоположение</a:t>
            </a:r>
            <a:r>
              <a:rPr lang="ru-RU" dirty="0"/>
              <a:t>: он </a:t>
            </a:r>
            <a:r>
              <a:rPr lang="ru-RU" dirty="0" smtClean="0"/>
              <a:t>находится </a:t>
            </a:r>
            <a:r>
              <a:rPr lang="ru-RU" dirty="0"/>
              <a:t>не сбоку, а сверху </a:t>
            </a:r>
            <a:r>
              <a:rPr lang="ru-RU" dirty="0" smtClean="0"/>
              <a:t>                                                 конфетки.</a:t>
            </a:r>
            <a:endParaRPr lang="ru-RU" dirty="0"/>
          </a:p>
        </p:txBody>
      </p:sp>
      <p:pic>
        <p:nvPicPr>
          <p:cNvPr id="35842" name="Picture 2" descr="http://nacekomie.ru/forum/files/201409/5975_72912da66d269283234e5b912308d0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229200"/>
            <a:ext cx="47625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04664"/>
            <a:ext cx="4413176" cy="59766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Сальвадор Дали часто прибегал ко сну с ключом в руке. Сидя на стуле, он засыпал с зажатым между пальцами тяжёлым ключом. Как только при засыпании у него ослабевала хватка, ключ выскальзывал из руки и падал в стоявшую на полу тарелку, будя грохотом гения. В этом пограничном состоянии между сном и бодрствованием Дали мог почерпнуть неожиданные идеи и решения проблем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 descr="https://pp.vk.me/c624723/v624723489/69a3/UXEzdETsY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17227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vk.me/c417730/v417730625/68b5/Ud44bLEWP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2336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как известная личность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https://pp.vk.me/c7010/c7007/v7007521/185c3/-giXWaT8P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48472" cy="5591304"/>
          </a:xfrm>
          <a:prstGeom prst="rect">
            <a:avLst/>
          </a:prstGeom>
          <a:noFill/>
        </p:spPr>
      </p:pic>
      <p:pic>
        <p:nvPicPr>
          <p:cNvPr id="4" name="Picture 10" descr="https://pp.vk.me/c624723/v624723897/4e75/JyJ7IsmVq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420964" cy="5793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dirty="0" smtClean="0"/>
              <a:t>Коко </a:t>
            </a:r>
            <a:r>
              <a:rPr lang="ru-RU" dirty="0" err="1" smtClean="0"/>
              <a:t>Шанель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pp.vk.me/c314223/v314223521/580/W-JlmBu82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11770" cy="4405511"/>
          </a:xfrm>
          <a:prstGeom prst="rect">
            <a:avLst/>
          </a:prstGeom>
          <a:noFill/>
        </p:spPr>
      </p:pic>
      <p:pic>
        <p:nvPicPr>
          <p:cNvPr id="25604" name="Picture 4" descr="https://pp.vk.me/c314223/v314223521/579/uFpLFqVnB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420888"/>
            <a:ext cx="547654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dirty="0" err="1"/>
              <a:t>Элис</a:t>
            </a:r>
            <a:r>
              <a:rPr lang="ru-RU" dirty="0"/>
              <a:t> Купер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pp.vk.me/c405531/v405531943/5322/kRw8hCg_S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707904" cy="5550196"/>
          </a:xfrm>
          <a:prstGeom prst="rect">
            <a:avLst/>
          </a:prstGeom>
          <a:noFill/>
        </p:spPr>
      </p:pic>
      <p:pic>
        <p:nvPicPr>
          <p:cNvPr id="28676" name="Picture 4" descr="https://pp.vk.me/c405531/v405531943/532b/9XwniduUlh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248472" cy="560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136501"/>
            <a:ext cx="3466728" cy="5721499"/>
          </a:xfrm>
        </p:spPr>
        <p:txBody>
          <a:bodyPr/>
          <a:lstStyle/>
          <a:p>
            <a:r>
              <a:rPr lang="ru-RU" dirty="0"/>
              <a:t>Сальвадор Дали появляется из глубин подсознания с романтическим муравьедом на </a:t>
            </a:r>
            <a:r>
              <a:rPr lang="ru-RU" dirty="0" smtClean="0"/>
              <a:t>поводке</a:t>
            </a:r>
            <a:endParaRPr lang="ru-RU" dirty="0"/>
          </a:p>
        </p:txBody>
      </p:sp>
      <p:pic>
        <p:nvPicPr>
          <p:cNvPr id="29698" name="Picture 2" descr="https://pp.vk.me/c306715/v306715943/4235/SIAWBEgxP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37133"/>
            <a:ext cx="4794460" cy="636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как любящий супруг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064493"/>
            <a:ext cx="2746648" cy="5793507"/>
          </a:xfrm>
        </p:spPr>
        <p:txBody>
          <a:bodyPr/>
          <a:lstStyle/>
          <a:p>
            <a:r>
              <a:rPr lang="ru-RU" dirty="0" smtClean="0"/>
              <a:t>«Гала </a:t>
            </a:r>
            <a:r>
              <a:rPr lang="ru-RU" dirty="0"/>
              <a:t>— единственная моя муза, мой гений и моя жизнь, без Гала я никто</a:t>
            </a:r>
            <a:r>
              <a:rPr lang="ru-RU" dirty="0" smtClean="0"/>
              <a:t>.»</a:t>
            </a:r>
            <a:endParaRPr lang="ru-RU" dirty="0"/>
          </a:p>
        </p:txBody>
      </p:sp>
      <p:pic>
        <p:nvPicPr>
          <p:cNvPr id="30724" name="Picture 4" descr="https://pp.vk.me/c624723/v624723387/4402/FSKGG5Cjm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4299"/>
            <a:ext cx="4762500" cy="674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vk.me/c306715/v306715943/4227/Vr9kmPaeAJ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0093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и его эпатажные выходки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http://i.gyazo.com/3a535bc1062c1191696e79b24f721b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3024336" cy="5810493"/>
          </a:xfrm>
          <a:prstGeom prst="rect">
            <a:avLst/>
          </a:prstGeom>
          <a:noFill/>
        </p:spPr>
      </p:pic>
      <p:pic>
        <p:nvPicPr>
          <p:cNvPr id="7" name="Picture 16" descr="https://pp.vk.me/c624723/v624723702/4626/ljWFJWCpx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550157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692696"/>
            <a:ext cx="2890664" cy="5433467"/>
          </a:xfrm>
        </p:spPr>
        <p:txBody>
          <a:bodyPr>
            <a:normAutofit/>
          </a:bodyPr>
          <a:lstStyle/>
          <a:p>
            <a:r>
              <a:rPr lang="ru-RU" dirty="0" smtClean="0"/>
              <a:t>В своем отельном номере в Нью-Йорке Дали замечен в челюсти акулы, 1940</a:t>
            </a:r>
            <a:endParaRPr lang="ru-RU" dirty="0"/>
          </a:p>
        </p:txBody>
      </p:sp>
      <p:pic>
        <p:nvPicPr>
          <p:cNvPr id="19458" name="Picture 2" descr="https://pp.vk.me/c7010/c7007/v7007521/17d7b/xDfFXUzd1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17388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pp.vk.me/c306715/v306715943/3d27/KG68OvPh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71" y="620688"/>
            <a:ext cx="4517782" cy="5760640"/>
          </a:xfrm>
          <a:prstGeom prst="rect">
            <a:avLst/>
          </a:prstGeom>
          <a:noFill/>
        </p:spPr>
      </p:pic>
      <p:pic>
        <p:nvPicPr>
          <p:cNvPr id="5" name="Picture 14" descr="https://pp.vk.me/c624723/v624723357/4801/2C3ZzVc-N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490" y="620688"/>
            <a:ext cx="420147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pp.vk.me/c7010/c7007/v7007521/185e3/GRHIzPA_bO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58507" cy="5966124"/>
          </a:xfrm>
          <a:prstGeom prst="rect">
            <a:avLst/>
          </a:prstGeom>
          <a:noFill/>
        </p:spPr>
      </p:pic>
      <p:pic>
        <p:nvPicPr>
          <p:cNvPr id="18436" name="Picture 4" descr="https://pp.vk.me/c7010/c7007/v7007521/185cb/mnuZlVUvi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505325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620688"/>
            <a:ext cx="3322712" cy="5505475"/>
          </a:xfrm>
        </p:spPr>
        <p:txBody>
          <a:bodyPr/>
          <a:lstStyle/>
          <a:p>
            <a:r>
              <a:rPr lang="ru-RU" dirty="0" smtClean="0"/>
              <a:t>«Безумие </a:t>
            </a:r>
            <a:r>
              <a:rPr lang="ru-RU" dirty="0"/>
              <a:t>для меня весьма питательно, а произрастает оно из </a:t>
            </a:r>
            <a:r>
              <a:rPr lang="ru-RU" dirty="0" smtClean="0"/>
              <a:t>шутовства.»</a:t>
            </a:r>
            <a:endParaRPr lang="ru-RU" dirty="0"/>
          </a:p>
        </p:txBody>
      </p:sp>
      <p:pic>
        <p:nvPicPr>
          <p:cNvPr id="20482" name="Picture 2" descr="https://pp.vk.me/c7010/c7007/v7007521/17617/fPd83D9Nd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439248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p.vk.me/c624723/v624723777/4895/I-qwy4c_9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824536" cy="4824536"/>
          </a:xfrm>
          <a:prstGeom prst="rect">
            <a:avLst/>
          </a:prstGeom>
          <a:noFill/>
        </p:spPr>
      </p:pic>
      <p:pic>
        <p:nvPicPr>
          <p:cNvPr id="5" name="Picture 10" descr="https://pp.vk.me/c306715/v306715943/3d2e/flsCN1QOA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96684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556792"/>
            <a:ext cx="3466728" cy="4569371"/>
          </a:xfrm>
        </p:spPr>
        <p:txBody>
          <a:bodyPr/>
          <a:lstStyle/>
          <a:p>
            <a:r>
              <a:rPr lang="ru-RU" dirty="0" smtClean="0"/>
              <a:t>«Скромность — мой природный изъян»</a:t>
            </a:r>
          </a:p>
          <a:p>
            <a:endParaRPr lang="ru-RU" dirty="0"/>
          </a:p>
        </p:txBody>
      </p:sp>
      <p:pic>
        <p:nvPicPr>
          <p:cNvPr id="21506" name="Picture 2" descr="https://pp.vk.me/c7010/c7007/v7007521/171e2/6SO9MgF0z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88639"/>
            <a:ext cx="4752529" cy="6422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6" name="Picture 8" descr="https://pp.vk.me/c624723/v624723278/4b53/eZRnaQ4pF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331" y="692696"/>
            <a:ext cx="4164350" cy="5624443"/>
          </a:xfrm>
          <a:prstGeom prst="rect">
            <a:avLst/>
          </a:prstGeom>
          <a:noFill/>
        </p:spPr>
      </p:pic>
      <p:pic>
        <p:nvPicPr>
          <p:cNvPr id="32780" name="Picture 12" descr="https://pp.vk.me/c624723/v624723756/54f9/OTJxMa4EL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468689" cy="566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и спорт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pp.vk.me/c624723/v624723550/5b05/BpveTXhrz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96544" cy="5014056"/>
          </a:xfrm>
          <a:prstGeom prst="rect">
            <a:avLst/>
          </a:prstGeom>
          <a:noFill/>
        </p:spPr>
      </p:pic>
      <p:pic>
        <p:nvPicPr>
          <p:cNvPr id="33796" name="Picture 4" descr="https://pp.vk.me/c624723/v624723952/47fc/ewr2uEFUl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752975" cy="48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и животные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pp.vk.me/c314223/v314223521/561/VRczGS1ty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298902" cy="6336704"/>
          </a:xfrm>
          <a:prstGeom prst="rect">
            <a:avLst/>
          </a:prstGeom>
          <a:noFill/>
        </p:spPr>
      </p:pic>
      <p:pic>
        <p:nvPicPr>
          <p:cNvPr id="5" name="Picture 8" descr="https://pp.vk.me/c624723/v624723021/4400/CJbGWz71G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46449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s://pp.vk.me/c314223/v314223521/569/__mQYLwgO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47384" cy="6192688"/>
          </a:xfrm>
          <a:prstGeom prst="rect">
            <a:avLst/>
          </a:prstGeom>
          <a:noFill/>
        </p:spPr>
      </p:pic>
      <p:pic>
        <p:nvPicPr>
          <p:cNvPr id="26630" name="Picture 6" descr="https://pp.vk.me/c314223/v314223521/571/Oeaef8CyL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782" y="260648"/>
            <a:ext cx="424156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«Не бойтесь совершенства. Вам его не достичь»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pp.vk.me/c417617/v417617943/31b7/yI_bBFHZL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704856" cy="5140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/>
              <a:t>Дали как художник</a:t>
            </a:r>
            <a:endParaRPr lang="ru-RU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/>
              <a:t>Дали и его влияние на массовую культуру</a:t>
            </a:r>
            <a:endParaRPr lang="ru-RU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pp.vk.me/c7010/c7007/v7007521/1649b/E53zcI1FD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176464" cy="6214977"/>
          </a:xfrm>
          <a:prstGeom prst="rect">
            <a:avLst/>
          </a:prstGeom>
          <a:noFill/>
        </p:spPr>
      </p:pic>
      <p:pic>
        <p:nvPicPr>
          <p:cNvPr id="22532" name="Picture 4" descr="https://pp.vk.me/c7010/c7007/v7007521/164a2/S0JdPfO8G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9630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s://pp.vk.me/c7010/c7007/v7007521/160b3/tMMTrbVnq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-531440"/>
            <a:ext cx="4608512" cy="7246088"/>
          </a:xfrm>
          <a:prstGeom prst="rect">
            <a:avLst/>
          </a:prstGeom>
          <a:noFill/>
        </p:spPr>
      </p:pic>
      <p:pic>
        <p:nvPicPr>
          <p:cNvPr id="23558" name="Picture 6" descr="https://pp.vk.me/c408331/v408331875/6f57/ngwAUUU8K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939558" cy="7101408"/>
          </a:xfrm>
          <a:prstGeom prst="rect">
            <a:avLst/>
          </a:prstGeom>
          <a:noFill/>
        </p:spPr>
      </p:pic>
      <p:pic>
        <p:nvPicPr>
          <p:cNvPr id="23554" name="Picture 2" descr="https://pp.vk.me/c7010/c7007/v7007521/16091/OLRaRkUzI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57531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vk.me/c7010/c7007/v7007521/18c3b/g3-iftI4Jh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9598"/>
            <a:ext cx="6118473" cy="619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pp.vk.me/c624723/v624723889/6359/5T7VnjfFY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vk.me/c06/u01526/1193039/x_29d1bcd8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8447"/>
            <a:ext cx="8352928" cy="6272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pp.vk.me/c06/u01526/1193039/x_8790af8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48872" cy="6264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https://pp.vk.me/c24/v24271/691/657I0bD4x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7" y="260649"/>
            <a:ext cx="8520945" cy="628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pp.vk.me/c07/u290327/1193039/x_1c49711f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2848" cy="642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428</Words>
  <Application>Microsoft Office PowerPoint</Application>
  <PresentationFormat>Экран (4:3)</PresentationFormat>
  <Paragraphs>26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Сальвадор Дали</vt:lpstr>
      <vt:lpstr>Весь мир знает его как эпатажного творца, но когда-то и у него были молодые годы.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Коко Шанель</vt:lpstr>
      <vt:lpstr>Элис Купер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«Не бойтесь совершенства. Вам его не достичь» </vt:lpstr>
      <vt:lpstr>Слайд 50</vt:lpstr>
      <vt:lpstr>Слайд 51</vt:lpstr>
      <vt:lpstr>Слайд 52</vt:lpstr>
      <vt:lpstr>Слайд 53</vt:lpstr>
      <vt:lpstr>Слайд 54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15</cp:revision>
  <dcterms:created xsi:type="dcterms:W3CDTF">2014-10-13T17:40:00Z</dcterms:created>
  <dcterms:modified xsi:type="dcterms:W3CDTF">2014-10-13T20:25:05Z</dcterms:modified>
</cp:coreProperties>
</file>