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0C1E-57A4-4D08-ABBF-EE96813A25BD}" type="datetimeFigureOut">
              <a:rPr lang="ru-RU" smtClean="0"/>
              <a:t>02.03.2014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9D37-8975-482D-8ED8-C5B6B92B15FF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0C1E-57A4-4D08-ABBF-EE96813A25BD}" type="datetimeFigureOut">
              <a:rPr lang="ru-RU" smtClean="0"/>
              <a:t>02.03.2014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9D37-8975-482D-8ED8-C5B6B92B15F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0C1E-57A4-4D08-ABBF-EE96813A25BD}" type="datetimeFigureOut">
              <a:rPr lang="ru-RU" smtClean="0"/>
              <a:t>02.03.2014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9D37-8975-482D-8ED8-C5B6B92B15F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0C1E-57A4-4D08-ABBF-EE96813A25BD}" type="datetimeFigureOut">
              <a:rPr lang="ru-RU" smtClean="0"/>
              <a:t>02.03.2014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9D37-8975-482D-8ED8-C5B6B92B15F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0C1E-57A4-4D08-ABBF-EE96813A25BD}" type="datetimeFigureOut">
              <a:rPr lang="ru-RU" smtClean="0"/>
              <a:t>02.03.2014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9D37-8975-482D-8ED8-C5B6B92B15FF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0C1E-57A4-4D08-ABBF-EE96813A25BD}" type="datetimeFigureOut">
              <a:rPr lang="ru-RU" smtClean="0"/>
              <a:t>02.03.2014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9D37-8975-482D-8ED8-C5B6B92B15F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0C1E-57A4-4D08-ABBF-EE96813A25BD}" type="datetimeFigureOut">
              <a:rPr lang="ru-RU" smtClean="0"/>
              <a:t>02.03.2014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9D37-8975-482D-8ED8-C5B6B92B15F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0C1E-57A4-4D08-ABBF-EE96813A25BD}" type="datetimeFigureOut">
              <a:rPr lang="ru-RU" smtClean="0"/>
              <a:t>02.03.2014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9D37-8975-482D-8ED8-C5B6B92B15F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0C1E-57A4-4D08-ABBF-EE96813A25BD}" type="datetimeFigureOut">
              <a:rPr lang="ru-RU" smtClean="0"/>
              <a:t>02.03.2014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9D37-8975-482D-8ED8-C5B6B92B15F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0C1E-57A4-4D08-ABBF-EE96813A25BD}" type="datetimeFigureOut">
              <a:rPr lang="ru-RU" smtClean="0"/>
              <a:t>02.03.2014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9D37-8975-482D-8ED8-C5B6B92B15F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0C1E-57A4-4D08-ABBF-EE96813A25BD}" type="datetimeFigureOut">
              <a:rPr lang="ru-RU" smtClean="0"/>
              <a:t>02.03.2014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EDF9D37-8975-482D-8ED8-C5B6B92B15F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980C1E-57A4-4D08-ABBF-EE96813A25BD}" type="datetimeFigureOut">
              <a:rPr lang="ru-RU" smtClean="0"/>
              <a:t>02.03.2014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DF9D37-8975-482D-8ED8-C5B6B92B15FF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851648" cy="1828800"/>
          </a:xfrm>
        </p:spPr>
        <p:txBody>
          <a:bodyPr/>
          <a:lstStyle/>
          <a:p>
            <a:r>
              <a:rPr lang="ru-RU" dirty="0" smtClean="0"/>
              <a:t>Леонардо да Вінчі – художник </a:t>
            </a:r>
            <a:r>
              <a:rPr lang="uk-UA" dirty="0" smtClean="0"/>
              <a:t>і винахідник.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5805264"/>
            <a:ext cx="5004048" cy="88850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Виконала учениця 8 – А класу</a:t>
            </a:r>
          </a:p>
          <a:p>
            <a:r>
              <a:rPr lang="uk-UA" dirty="0" smtClean="0"/>
              <a:t>Бабенко Єлизавета </a:t>
            </a:r>
            <a:endParaRPr lang="ru-RU" dirty="0"/>
          </a:p>
        </p:txBody>
      </p:sp>
      <p:pic>
        <p:nvPicPr>
          <p:cNvPr id="14338" name="Picture 2" descr="http://st0.iknow.travel.s3-eu-west-1.amazonaws.com/img/large/5133a90c87b62f7b58000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04864"/>
            <a:ext cx="4824536" cy="3548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5517232"/>
            <a:ext cx="7344816" cy="1700808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Найперший вертоліт</a:t>
            </a:r>
            <a:endParaRPr lang="ru-RU" dirty="0"/>
          </a:p>
        </p:txBody>
      </p:sp>
      <p:pic>
        <p:nvPicPr>
          <p:cNvPr id="24578" name="Picture 2" descr="http://www.mirf.ru/Articles/4/833/vite_aerea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74303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445224"/>
            <a:ext cx="7402016" cy="141277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Крило</a:t>
            </a:r>
            <a:r>
              <a:rPr lang="ru-RU" dirty="0" smtClean="0"/>
              <a:t>, яке, за </a:t>
            </a:r>
            <a:r>
              <a:rPr lang="ru-RU" dirty="0" smtClean="0"/>
              <a:t>розрахунками</a:t>
            </a:r>
            <a:r>
              <a:rPr lang="ru-RU" dirty="0" smtClean="0"/>
              <a:t> Леонардо, при </a:t>
            </a:r>
            <a:r>
              <a:rPr lang="ru-RU" dirty="0" smtClean="0"/>
              <a:t>швидкому</a:t>
            </a:r>
            <a:r>
              <a:rPr lang="ru-RU" dirty="0" smtClean="0"/>
              <a:t> </a:t>
            </a:r>
            <a:r>
              <a:rPr lang="ru-RU" dirty="0" smtClean="0"/>
              <a:t>натисканні</a:t>
            </a:r>
            <a:r>
              <a:rPr lang="ru-RU" dirty="0" smtClean="0"/>
              <a:t> на </a:t>
            </a:r>
            <a:r>
              <a:rPr lang="ru-RU" dirty="0" smtClean="0"/>
              <a:t>важіль</a:t>
            </a:r>
            <a:r>
              <a:rPr lang="ru-RU" dirty="0" smtClean="0"/>
              <a:t> могло </a:t>
            </a:r>
            <a:r>
              <a:rPr lang="ru-RU" dirty="0" smtClean="0"/>
              <a:t>помахом</a:t>
            </a:r>
            <a:r>
              <a:rPr lang="ru-RU" dirty="0" smtClean="0"/>
              <a:t> </a:t>
            </a:r>
            <a:r>
              <a:rPr lang="ru-RU" dirty="0" smtClean="0"/>
              <a:t>підняти</a:t>
            </a:r>
            <a:r>
              <a:rPr lang="ru-RU" dirty="0" smtClean="0"/>
              <a:t> з землі свою </a:t>
            </a:r>
            <a:r>
              <a:rPr lang="ru-RU" dirty="0" smtClean="0"/>
              <a:t>важку</a:t>
            </a:r>
            <a:r>
              <a:rPr lang="ru-RU" dirty="0" smtClean="0"/>
              <a:t> </a:t>
            </a:r>
            <a:r>
              <a:rPr lang="ru-RU" dirty="0" smtClean="0"/>
              <a:t>підставку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5602" name="Picture 2" descr="http://www.mirf.ru/Articles/4/833/attrezzo_ala_battente_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675587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5661248"/>
            <a:ext cx="5184576" cy="792088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Перший водолазний костюм.</a:t>
            </a:r>
            <a:endParaRPr lang="ru-RU" dirty="0"/>
          </a:p>
        </p:txBody>
      </p:sp>
      <p:pic>
        <p:nvPicPr>
          <p:cNvPr id="26626" name="Picture 2" descr="http://www.mirf.ru/Articles/4/833/scafandro_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7128792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60648"/>
            <a:ext cx="2880320" cy="1143000"/>
          </a:xfrm>
        </p:spPr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До Леонардо да Вінчі, може </a:t>
            </a:r>
            <a:r>
              <a:rPr lang="ru-RU" dirty="0" smtClean="0"/>
              <a:t>більш</a:t>
            </a:r>
            <a:r>
              <a:rPr lang="ru-RU" dirty="0" smtClean="0"/>
              <a:t>, </a:t>
            </a:r>
            <a:r>
              <a:rPr lang="ru-RU" dirty="0" smtClean="0"/>
              <a:t>ніж</a:t>
            </a:r>
            <a:r>
              <a:rPr lang="ru-RU" dirty="0" smtClean="0"/>
              <a:t> до </a:t>
            </a:r>
            <a:r>
              <a:rPr lang="ru-RU" dirty="0" smtClean="0"/>
              <a:t>всіх</a:t>
            </a:r>
            <a:r>
              <a:rPr lang="ru-RU" dirty="0" smtClean="0"/>
              <a:t> </a:t>
            </a:r>
            <a:r>
              <a:rPr lang="ru-RU" dirty="0" smtClean="0"/>
              <a:t>інших</a:t>
            </a:r>
            <a:r>
              <a:rPr lang="ru-RU" dirty="0" smtClean="0"/>
              <a:t> </a:t>
            </a:r>
            <a:r>
              <a:rPr lang="ru-RU" dirty="0" smtClean="0"/>
              <a:t>діячів</a:t>
            </a:r>
            <a:r>
              <a:rPr lang="ru-RU" dirty="0" smtClean="0"/>
              <a:t> Відродження, </a:t>
            </a:r>
            <a:r>
              <a:rPr lang="ru-RU" dirty="0" smtClean="0"/>
              <a:t>підходить</a:t>
            </a:r>
            <a:r>
              <a:rPr lang="ru-RU" dirty="0" smtClean="0"/>
              <a:t> </a:t>
            </a:r>
            <a:r>
              <a:rPr lang="ru-RU" dirty="0" smtClean="0"/>
              <a:t>поняття</a:t>
            </a:r>
            <a:r>
              <a:rPr lang="ru-RU" dirty="0" smtClean="0"/>
              <a:t> </a:t>
            </a:r>
            <a:r>
              <a:rPr lang="en-US" dirty="0" smtClean="0"/>
              <a:t>universale</a:t>
            </a:r>
            <a:r>
              <a:rPr lang="en-US" dirty="0" smtClean="0"/>
              <a:t>. </a:t>
            </a:r>
            <a:r>
              <a:rPr lang="ru-RU" dirty="0" smtClean="0"/>
              <a:t>Цей </a:t>
            </a:r>
            <a:r>
              <a:rPr lang="ru-RU" dirty="0" smtClean="0"/>
              <a:t>незвичайний</a:t>
            </a:r>
            <a:r>
              <a:rPr lang="ru-RU" dirty="0" smtClean="0"/>
              <a:t> </a:t>
            </a:r>
            <a:r>
              <a:rPr lang="ru-RU" dirty="0" smtClean="0"/>
              <a:t>чоловік</a:t>
            </a:r>
            <a:r>
              <a:rPr lang="ru-RU" dirty="0" smtClean="0"/>
              <a:t> все знав і все </a:t>
            </a:r>
            <a:r>
              <a:rPr lang="ru-RU" dirty="0" smtClean="0"/>
              <a:t>вмів</a:t>
            </a:r>
            <a:r>
              <a:rPr lang="ru-RU" dirty="0" smtClean="0"/>
              <a:t> - </a:t>
            </a:r>
            <a:r>
              <a:rPr lang="ru-RU" dirty="0" smtClean="0"/>
              <a:t>все</a:t>
            </a:r>
            <a:r>
              <a:rPr lang="ru-RU" dirty="0" smtClean="0"/>
              <a:t>, що знав і </a:t>
            </a:r>
            <a:r>
              <a:rPr lang="ru-RU" dirty="0" smtClean="0"/>
              <a:t>вмів</a:t>
            </a:r>
            <a:r>
              <a:rPr lang="ru-RU" dirty="0" smtClean="0"/>
              <a:t> його час; </a:t>
            </a:r>
            <a:r>
              <a:rPr lang="ru-RU" dirty="0" smtClean="0"/>
              <a:t>крім</a:t>
            </a:r>
            <a:r>
              <a:rPr lang="ru-RU" dirty="0" smtClean="0"/>
              <a:t> того, </a:t>
            </a:r>
            <a:r>
              <a:rPr lang="ru-RU" dirty="0" smtClean="0"/>
              <a:t>він</a:t>
            </a:r>
            <a:r>
              <a:rPr lang="ru-RU" dirty="0" smtClean="0"/>
              <a:t> </a:t>
            </a:r>
            <a:r>
              <a:rPr lang="ru-RU" dirty="0" smtClean="0"/>
              <a:t>передбачав</a:t>
            </a:r>
            <a:r>
              <a:rPr lang="ru-RU" dirty="0" smtClean="0"/>
              <a:t> </a:t>
            </a:r>
            <a:r>
              <a:rPr lang="ru-RU" dirty="0" smtClean="0"/>
              <a:t>багато</a:t>
            </a:r>
            <a:r>
              <a:rPr lang="ru-RU" dirty="0" smtClean="0"/>
              <a:t> що, про що в його час ще </a:t>
            </a:r>
            <a:r>
              <a:rPr lang="ru-RU" dirty="0" smtClean="0"/>
              <a:t>навіть</a:t>
            </a:r>
            <a:r>
              <a:rPr lang="ru-RU" dirty="0" smtClean="0"/>
              <a:t> і не думали. Так, </a:t>
            </a:r>
            <a:r>
              <a:rPr lang="ru-RU" dirty="0" smtClean="0"/>
              <a:t>він</a:t>
            </a:r>
            <a:r>
              <a:rPr lang="ru-RU" dirty="0" smtClean="0"/>
              <a:t> </a:t>
            </a:r>
            <a:r>
              <a:rPr lang="ru-RU" dirty="0" smtClean="0"/>
              <a:t>обдумував</a:t>
            </a:r>
            <a:r>
              <a:rPr lang="ru-RU" dirty="0" smtClean="0"/>
              <a:t> </a:t>
            </a:r>
            <a:r>
              <a:rPr lang="ru-RU" dirty="0" smtClean="0"/>
              <a:t>конструкцію</a:t>
            </a:r>
            <a:r>
              <a:rPr lang="ru-RU" dirty="0" smtClean="0"/>
              <a:t> </a:t>
            </a:r>
            <a:r>
              <a:rPr lang="ru-RU" dirty="0" smtClean="0"/>
              <a:t>літального</a:t>
            </a:r>
            <a:r>
              <a:rPr lang="ru-RU" dirty="0" smtClean="0"/>
              <a:t> </a:t>
            </a:r>
            <a:r>
              <a:rPr lang="ru-RU" dirty="0" smtClean="0"/>
              <a:t>апарату</a:t>
            </a:r>
            <a:r>
              <a:rPr lang="ru-RU" dirty="0" smtClean="0"/>
              <a:t> і, як можна </a:t>
            </a:r>
            <a:r>
              <a:rPr lang="ru-RU" dirty="0" smtClean="0"/>
              <a:t>судити</a:t>
            </a:r>
            <a:r>
              <a:rPr lang="ru-RU" dirty="0" smtClean="0"/>
              <a:t> по його </a:t>
            </a:r>
            <a:r>
              <a:rPr lang="ru-RU" dirty="0" smtClean="0"/>
              <a:t>малюнках</a:t>
            </a:r>
            <a:r>
              <a:rPr lang="ru-RU" dirty="0" smtClean="0"/>
              <a:t>, </a:t>
            </a:r>
            <a:r>
              <a:rPr lang="ru-RU" dirty="0" smtClean="0"/>
              <a:t>дійшов</a:t>
            </a:r>
            <a:r>
              <a:rPr lang="ru-RU" dirty="0" smtClean="0"/>
              <a:t> </a:t>
            </a:r>
            <a:r>
              <a:rPr lang="ru-RU" dirty="0" smtClean="0"/>
              <a:t>ідеї</a:t>
            </a:r>
            <a:r>
              <a:rPr lang="ru-RU" dirty="0" smtClean="0"/>
              <a:t> </a:t>
            </a:r>
            <a:r>
              <a:rPr lang="ru-RU" dirty="0" smtClean="0"/>
              <a:t>гелікоптера</a:t>
            </a:r>
            <a:r>
              <a:rPr lang="ru-RU" dirty="0" smtClean="0"/>
              <a:t>. Леонардо </a:t>
            </a:r>
            <a:r>
              <a:rPr lang="ru-RU" dirty="0" smtClean="0"/>
              <a:t>був</a:t>
            </a:r>
            <a:r>
              <a:rPr lang="ru-RU" dirty="0" smtClean="0"/>
              <a:t> живописцем, скульптором, </a:t>
            </a:r>
            <a:r>
              <a:rPr lang="ru-RU" dirty="0" smtClean="0"/>
              <a:t>архітектором</a:t>
            </a:r>
            <a:r>
              <a:rPr lang="ru-RU" dirty="0" smtClean="0"/>
              <a:t>, </a:t>
            </a:r>
            <a:r>
              <a:rPr lang="ru-RU" dirty="0" smtClean="0"/>
              <a:t>письменником</a:t>
            </a:r>
            <a:r>
              <a:rPr lang="ru-RU" dirty="0" smtClean="0"/>
              <a:t>, </a:t>
            </a:r>
            <a:r>
              <a:rPr lang="ru-RU" dirty="0" smtClean="0"/>
              <a:t>музикантом</a:t>
            </a:r>
            <a:r>
              <a:rPr lang="ru-RU" dirty="0" smtClean="0"/>
              <a:t>, теоретиком </a:t>
            </a:r>
            <a:r>
              <a:rPr lang="ru-RU" dirty="0" smtClean="0"/>
              <a:t>мистецтва</a:t>
            </a:r>
            <a:r>
              <a:rPr lang="ru-RU" dirty="0" smtClean="0"/>
              <a:t>, </a:t>
            </a:r>
            <a:r>
              <a:rPr lang="ru-RU" dirty="0" smtClean="0"/>
              <a:t>військовим</a:t>
            </a:r>
            <a:r>
              <a:rPr lang="ru-RU" dirty="0" smtClean="0"/>
              <a:t> </a:t>
            </a:r>
            <a:r>
              <a:rPr lang="ru-RU" dirty="0" smtClean="0"/>
              <a:t>інженером</a:t>
            </a:r>
            <a:r>
              <a:rPr lang="ru-RU" dirty="0" smtClean="0"/>
              <a:t>, </a:t>
            </a:r>
            <a:r>
              <a:rPr lang="ru-RU" dirty="0" smtClean="0"/>
              <a:t>винахідником</a:t>
            </a:r>
            <a:r>
              <a:rPr lang="ru-RU" dirty="0" smtClean="0"/>
              <a:t>, математиком, анатомом і </a:t>
            </a:r>
            <a:r>
              <a:rPr lang="ru-RU" dirty="0" smtClean="0"/>
              <a:t>фізіологом</a:t>
            </a:r>
            <a:r>
              <a:rPr lang="ru-RU" dirty="0" smtClean="0"/>
              <a:t> </a:t>
            </a:r>
            <a:r>
              <a:rPr lang="ru-RU" dirty="0" smtClean="0"/>
              <a:t>ботаніком</a:t>
            </a:r>
            <a:r>
              <a:rPr lang="ru-RU" dirty="0" smtClean="0"/>
              <a:t>. </a:t>
            </a:r>
            <a:r>
              <a:rPr lang="ru-RU" dirty="0" smtClean="0"/>
              <a:t>Легше</a:t>
            </a:r>
            <a:r>
              <a:rPr lang="ru-RU" dirty="0" smtClean="0"/>
              <a:t> </a:t>
            </a:r>
            <a:r>
              <a:rPr lang="ru-RU" dirty="0" smtClean="0"/>
              <a:t>перерахувати</a:t>
            </a:r>
            <a:r>
              <a:rPr lang="ru-RU" dirty="0" smtClean="0"/>
              <a:t> </a:t>
            </a:r>
            <a:r>
              <a:rPr lang="ru-RU" dirty="0" smtClean="0"/>
              <a:t>ким</a:t>
            </a:r>
            <a:r>
              <a:rPr lang="ru-RU" dirty="0" smtClean="0"/>
              <a:t> </a:t>
            </a:r>
            <a:r>
              <a:rPr lang="ru-RU" dirty="0" smtClean="0"/>
              <a:t>він</a:t>
            </a:r>
            <a:r>
              <a:rPr lang="ru-RU" dirty="0" smtClean="0"/>
              <a:t> не </a:t>
            </a:r>
            <a:r>
              <a:rPr lang="ru-RU" dirty="0" smtClean="0"/>
              <a:t>був</a:t>
            </a:r>
            <a:r>
              <a:rPr lang="ru-RU" dirty="0" smtClean="0"/>
              <a:t>. </a:t>
            </a:r>
            <a:r>
              <a:rPr lang="ru-RU" dirty="0" smtClean="0"/>
              <a:t>Причому</a:t>
            </a:r>
            <a:r>
              <a:rPr lang="ru-RU" dirty="0" smtClean="0"/>
              <a:t> в </a:t>
            </a:r>
            <a:r>
              <a:rPr lang="ru-RU" dirty="0" smtClean="0"/>
              <a:t>наукових</a:t>
            </a:r>
            <a:r>
              <a:rPr lang="ru-RU" dirty="0" smtClean="0"/>
              <a:t> </a:t>
            </a:r>
            <a:r>
              <a:rPr lang="ru-RU" dirty="0" smtClean="0"/>
              <a:t>заняттях</a:t>
            </a:r>
            <a:r>
              <a:rPr lang="ru-RU" dirty="0" smtClean="0"/>
              <a:t> </a:t>
            </a:r>
            <a:r>
              <a:rPr lang="ru-RU" dirty="0" smtClean="0"/>
              <a:t>він</a:t>
            </a:r>
            <a:r>
              <a:rPr lang="ru-RU" dirty="0" smtClean="0"/>
              <a:t> </a:t>
            </a:r>
            <a:r>
              <a:rPr lang="ru-RU" dirty="0" smtClean="0"/>
              <a:t>залишався</a:t>
            </a:r>
            <a:r>
              <a:rPr lang="ru-RU" dirty="0" smtClean="0"/>
              <a:t> художником, так само як в </a:t>
            </a:r>
            <a:r>
              <a:rPr lang="ru-RU" dirty="0" smtClean="0"/>
              <a:t>мистецтві</a:t>
            </a:r>
            <a:r>
              <a:rPr lang="ru-RU" dirty="0" smtClean="0"/>
              <a:t> </a:t>
            </a:r>
            <a:r>
              <a:rPr lang="ru-RU" dirty="0" smtClean="0"/>
              <a:t>залишався</a:t>
            </a:r>
            <a:r>
              <a:rPr lang="ru-RU" dirty="0" smtClean="0"/>
              <a:t> </a:t>
            </a:r>
            <a:r>
              <a:rPr lang="ru-RU" dirty="0" smtClean="0"/>
              <a:t>мислителем</a:t>
            </a:r>
            <a:r>
              <a:rPr lang="ru-RU" dirty="0" smtClean="0"/>
              <a:t> і </a:t>
            </a:r>
            <a:r>
              <a:rPr lang="ru-RU" dirty="0" smtClean="0"/>
              <a:t>ученим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88640"/>
            <a:ext cx="4176464" cy="1162050"/>
          </a:xfrm>
        </p:spPr>
        <p:txBody>
          <a:bodyPr/>
          <a:lstStyle/>
          <a:p>
            <a:r>
              <a:rPr lang="uk-UA" sz="4800" dirty="0" smtClean="0"/>
              <a:t>Дитинство</a:t>
            </a:r>
            <a:r>
              <a:rPr lang="uk-UA" sz="3600" dirty="0" smtClean="0"/>
              <a:t>: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95936" y="1628800"/>
            <a:ext cx="5148064" cy="4968552"/>
          </a:xfrm>
        </p:spPr>
        <p:txBody>
          <a:bodyPr>
            <a:normAutofit fontScale="92500"/>
          </a:bodyPr>
          <a:lstStyle/>
          <a:p>
            <a:r>
              <a:rPr lang="uk-UA" sz="2000" dirty="0" smtClean="0"/>
              <a:t> </a:t>
            </a:r>
            <a:r>
              <a:rPr lang="ru-RU" sz="2000" dirty="0" smtClean="0"/>
              <a:t>Леонардо з </a:t>
            </a:r>
            <a:r>
              <a:rPr lang="ru-RU" sz="2000" dirty="0" smtClean="0"/>
              <a:t>дитинства</a:t>
            </a:r>
            <a:r>
              <a:rPr lang="ru-RU" sz="2000" dirty="0" smtClean="0"/>
              <a:t> </a:t>
            </a:r>
            <a:r>
              <a:rPr lang="ru-RU" sz="2000" dirty="0" smtClean="0"/>
              <a:t>цікавився</a:t>
            </a:r>
            <a:r>
              <a:rPr lang="ru-RU" sz="2000" dirty="0" smtClean="0"/>
              <a:t> науками, до того ж </a:t>
            </a:r>
            <a:r>
              <a:rPr lang="ru-RU" sz="2000" dirty="0" smtClean="0"/>
              <a:t>виявляв</a:t>
            </a:r>
            <a:r>
              <a:rPr lang="ru-RU" sz="2000" dirty="0" smtClean="0"/>
              <a:t> </a:t>
            </a:r>
            <a:r>
              <a:rPr lang="ru-RU" sz="2000" dirty="0" smtClean="0"/>
              <a:t>однаковий</a:t>
            </a:r>
            <a:r>
              <a:rPr lang="ru-RU" sz="2000" dirty="0" smtClean="0"/>
              <a:t> </a:t>
            </a:r>
            <a:r>
              <a:rPr lang="ru-RU" sz="2000" dirty="0" smtClean="0"/>
              <a:t>інтерес</a:t>
            </a:r>
            <a:r>
              <a:rPr lang="ru-RU" sz="2000" dirty="0" smtClean="0"/>
              <a:t> як до математики, так і до </a:t>
            </a:r>
            <a:r>
              <a:rPr lang="ru-RU" sz="2000" dirty="0" smtClean="0"/>
              <a:t>музики</a:t>
            </a:r>
            <a:r>
              <a:rPr lang="ru-RU" sz="2000" dirty="0" smtClean="0"/>
              <a:t>, </a:t>
            </a:r>
            <a:r>
              <a:rPr lang="ru-RU" sz="2000" dirty="0" smtClean="0"/>
              <a:t>поезії</a:t>
            </a:r>
            <a:r>
              <a:rPr lang="ru-RU" sz="2000" dirty="0" smtClean="0"/>
              <a:t>, </a:t>
            </a:r>
            <a:r>
              <a:rPr lang="ru-RU" sz="2000" dirty="0" smtClean="0"/>
              <a:t>живопису</a:t>
            </a:r>
            <a:r>
              <a:rPr lang="ru-RU" sz="2000" dirty="0" smtClean="0"/>
              <a:t>. </a:t>
            </a:r>
            <a:r>
              <a:rPr lang="ru-RU" sz="2000" dirty="0" smtClean="0"/>
              <a:t>Єдине</a:t>
            </a:r>
            <a:r>
              <a:rPr lang="ru-RU" sz="2000" dirty="0" smtClean="0"/>
              <a:t>, що </a:t>
            </a:r>
            <a:r>
              <a:rPr lang="ru-RU" sz="2000" dirty="0" smtClean="0"/>
              <a:t>йому</a:t>
            </a:r>
            <a:r>
              <a:rPr lang="ru-RU" sz="2000" dirty="0" smtClean="0"/>
              <a:t> не давалось - це </a:t>
            </a:r>
            <a:r>
              <a:rPr lang="ru-RU" sz="2000" dirty="0" smtClean="0"/>
              <a:t>латина</a:t>
            </a:r>
            <a:r>
              <a:rPr lang="ru-RU" sz="2000" dirty="0" smtClean="0"/>
              <a:t>. З нею Леонардо «</a:t>
            </a:r>
            <a:r>
              <a:rPr lang="ru-RU" sz="2000" dirty="0" smtClean="0"/>
              <a:t>боровся</a:t>
            </a:r>
            <a:r>
              <a:rPr lang="ru-RU" sz="2000" dirty="0" smtClean="0"/>
              <a:t>» все життя, </a:t>
            </a:r>
            <a:r>
              <a:rPr lang="ru-RU" sz="2000" dirty="0" smtClean="0"/>
              <a:t>бо</a:t>
            </a:r>
            <a:r>
              <a:rPr lang="ru-RU" sz="2000" dirty="0" smtClean="0"/>
              <a:t> </a:t>
            </a:r>
            <a:r>
              <a:rPr lang="ru-RU" sz="2000" dirty="0" smtClean="0"/>
              <a:t>більшість</a:t>
            </a:r>
            <a:r>
              <a:rPr lang="ru-RU" sz="2000" dirty="0" smtClean="0"/>
              <a:t> </a:t>
            </a:r>
            <a:r>
              <a:rPr lang="ru-RU" sz="2000" dirty="0" smtClean="0"/>
              <a:t>наукових</a:t>
            </a:r>
            <a:r>
              <a:rPr lang="ru-RU" sz="2000" dirty="0" smtClean="0"/>
              <a:t> книг було написано саме на </a:t>
            </a:r>
            <a:r>
              <a:rPr lang="ru-RU" sz="2000" dirty="0" smtClean="0"/>
              <a:t>латині</a:t>
            </a:r>
            <a:r>
              <a:rPr lang="ru-RU" sz="2000" dirty="0" smtClean="0"/>
              <a:t>. </a:t>
            </a:r>
            <a:r>
              <a:rPr lang="ru-RU" sz="2000" dirty="0" smtClean="0"/>
              <a:t>Батько</a:t>
            </a:r>
            <a:r>
              <a:rPr lang="ru-RU" sz="2000" dirty="0" smtClean="0"/>
              <a:t> </a:t>
            </a:r>
            <a:r>
              <a:rPr lang="ru-RU" sz="2000" dirty="0" smtClean="0"/>
              <a:t>був</a:t>
            </a:r>
            <a:r>
              <a:rPr lang="ru-RU" sz="2000" dirty="0" smtClean="0"/>
              <a:t> </a:t>
            </a:r>
            <a:r>
              <a:rPr lang="ru-RU" sz="2000" dirty="0" smtClean="0"/>
              <a:t>задоволений</a:t>
            </a:r>
            <a:r>
              <a:rPr lang="ru-RU" sz="2000" dirty="0" smtClean="0"/>
              <a:t>, що його </a:t>
            </a:r>
            <a:r>
              <a:rPr lang="ru-RU" sz="2000" dirty="0" smtClean="0"/>
              <a:t>син</a:t>
            </a:r>
            <a:r>
              <a:rPr lang="ru-RU" sz="2000" dirty="0" smtClean="0"/>
              <a:t> </a:t>
            </a:r>
            <a:r>
              <a:rPr lang="ru-RU" sz="2000" dirty="0" smtClean="0"/>
              <a:t>настільки</a:t>
            </a:r>
            <a:r>
              <a:rPr lang="ru-RU" sz="2000" dirty="0" smtClean="0"/>
              <a:t> </a:t>
            </a:r>
            <a:r>
              <a:rPr lang="ru-RU" sz="2000" dirty="0" smtClean="0"/>
              <a:t>талановитий</a:t>
            </a:r>
            <a:r>
              <a:rPr lang="ru-RU" sz="2000" dirty="0" smtClean="0"/>
              <a:t>, але часто «</a:t>
            </a:r>
            <a:r>
              <a:rPr lang="ru-RU" sz="2000" dirty="0" smtClean="0"/>
              <a:t>наукові</a:t>
            </a:r>
            <a:r>
              <a:rPr lang="ru-RU" sz="2000" dirty="0" smtClean="0"/>
              <a:t> </a:t>
            </a:r>
            <a:r>
              <a:rPr lang="ru-RU" sz="2000" dirty="0" smtClean="0"/>
              <a:t>експерименти</a:t>
            </a:r>
            <a:r>
              <a:rPr lang="ru-RU" sz="2000" dirty="0" smtClean="0"/>
              <a:t>» Леонардо були </a:t>
            </a:r>
            <a:r>
              <a:rPr lang="ru-RU" sz="2000" dirty="0" smtClean="0"/>
              <a:t>небезпечними</a:t>
            </a:r>
            <a:r>
              <a:rPr lang="ru-RU" sz="2000" dirty="0" smtClean="0"/>
              <a:t> для </a:t>
            </a:r>
            <a:r>
              <a:rPr lang="ru-RU" sz="2000" dirty="0" smtClean="0"/>
              <a:t>оточуючих</a:t>
            </a:r>
            <a:r>
              <a:rPr lang="ru-RU" sz="2000" dirty="0" smtClean="0"/>
              <a:t>. Так, </a:t>
            </a:r>
            <a:r>
              <a:rPr lang="ru-RU" sz="2000" dirty="0" smtClean="0"/>
              <a:t>захопившись</a:t>
            </a:r>
            <a:r>
              <a:rPr lang="ru-RU" sz="2000" dirty="0" smtClean="0"/>
              <a:t> </a:t>
            </a:r>
            <a:r>
              <a:rPr lang="ru-RU" sz="2000" dirty="0" smtClean="0"/>
              <a:t>хімією</a:t>
            </a:r>
            <a:r>
              <a:rPr lang="ru-RU" sz="2000" dirty="0" smtClean="0"/>
              <a:t>, </a:t>
            </a:r>
            <a:r>
              <a:rPr lang="ru-RU" sz="2000" dirty="0" smtClean="0"/>
              <a:t>якось</a:t>
            </a:r>
            <a:r>
              <a:rPr lang="ru-RU" sz="2000" dirty="0" smtClean="0"/>
              <a:t> </a:t>
            </a:r>
            <a:r>
              <a:rPr lang="ru-RU" sz="2000" dirty="0" smtClean="0"/>
              <a:t>він</a:t>
            </a:r>
            <a:r>
              <a:rPr lang="ru-RU" sz="2000" dirty="0" smtClean="0"/>
              <a:t> </a:t>
            </a:r>
            <a:r>
              <a:rPr lang="ru-RU" sz="2000" dirty="0" smtClean="0"/>
              <a:t>змішав</a:t>
            </a:r>
            <a:r>
              <a:rPr lang="ru-RU" sz="2000" dirty="0" smtClean="0"/>
              <a:t> </a:t>
            </a:r>
            <a:r>
              <a:rPr lang="ru-RU" sz="2000" dirty="0" smtClean="0"/>
              <a:t>якісь</a:t>
            </a:r>
            <a:r>
              <a:rPr lang="ru-RU" sz="2000" dirty="0" smtClean="0"/>
              <a:t> </a:t>
            </a:r>
            <a:r>
              <a:rPr lang="ru-RU" sz="2000" dirty="0" smtClean="0"/>
              <a:t>компоненти</a:t>
            </a:r>
            <a:r>
              <a:rPr lang="ru-RU" sz="2000" dirty="0" smtClean="0"/>
              <a:t> і </a:t>
            </a:r>
            <a:r>
              <a:rPr lang="ru-RU" sz="2000" dirty="0" smtClean="0"/>
              <a:t>отримав</a:t>
            </a:r>
            <a:r>
              <a:rPr lang="ru-RU" sz="2000" dirty="0" smtClean="0"/>
              <a:t> </a:t>
            </a:r>
            <a:r>
              <a:rPr lang="ru-RU" sz="2000" dirty="0" smtClean="0"/>
              <a:t>бридку</a:t>
            </a:r>
            <a:r>
              <a:rPr lang="ru-RU" sz="2000" dirty="0" smtClean="0"/>
              <a:t> </a:t>
            </a:r>
            <a:r>
              <a:rPr lang="ru-RU" sz="2000" dirty="0" smtClean="0"/>
              <a:t>суміш</a:t>
            </a:r>
            <a:r>
              <a:rPr lang="ru-RU" sz="2000" dirty="0" smtClean="0"/>
              <a:t>, </a:t>
            </a:r>
            <a:r>
              <a:rPr lang="ru-RU" sz="2000" dirty="0" smtClean="0"/>
              <a:t>отруйний</a:t>
            </a:r>
            <a:r>
              <a:rPr lang="ru-RU" sz="2000" dirty="0" smtClean="0"/>
              <a:t> запах </a:t>
            </a:r>
            <a:r>
              <a:rPr lang="ru-RU" sz="2000" dirty="0" smtClean="0"/>
              <a:t>котрої</a:t>
            </a:r>
            <a:r>
              <a:rPr lang="ru-RU" sz="2000" dirty="0" smtClean="0"/>
              <a:t> </a:t>
            </a:r>
            <a:r>
              <a:rPr lang="ru-RU" sz="2000" dirty="0" smtClean="0"/>
              <a:t>примусив</a:t>
            </a:r>
            <a:r>
              <a:rPr lang="ru-RU" sz="2000" dirty="0" smtClean="0"/>
              <a:t> </a:t>
            </a:r>
            <a:r>
              <a:rPr lang="ru-RU" sz="2000" dirty="0" smtClean="0"/>
              <a:t>домашніх</a:t>
            </a:r>
            <a:r>
              <a:rPr lang="ru-RU" sz="2000" dirty="0" smtClean="0"/>
              <a:t> в </a:t>
            </a:r>
            <a:r>
              <a:rPr lang="ru-RU" sz="2000" dirty="0" smtClean="0"/>
              <a:t>паніці</a:t>
            </a:r>
            <a:r>
              <a:rPr lang="ru-RU" sz="2000" dirty="0" smtClean="0"/>
              <a:t> </a:t>
            </a:r>
            <a:r>
              <a:rPr lang="ru-RU" sz="2000" dirty="0" smtClean="0"/>
              <a:t>втікати</a:t>
            </a:r>
            <a:r>
              <a:rPr lang="ru-RU" sz="2000" dirty="0" smtClean="0"/>
              <a:t> з дому і не </a:t>
            </a:r>
            <a:r>
              <a:rPr lang="ru-RU" sz="2000" dirty="0" smtClean="0"/>
              <a:t>повертатись</a:t>
            </a:r>
            <a:r>
              <a:rPr lang="ru-RU" sz="2000" dirty="0" smtClean="0"/>
              <a:t> туди </a:t>
            </a:r>
            <a:r>
              <a:rPr lang="ru-RU" sz="2000" dirty="0" smtClean="0"/>
              <a:t>протягом</a:t>
            </a:r>
            <a:r>
              <a:rPr lang="ru-RU" sz="2000" dirty="0" smtClean="0"/>
              <a:t> </a:t>
            </a:r>
            <a:r>
              <a:rPr lang="ru-RU" sz="2000" dirty="0" smtClean="0"/>
              <a:t>кількох</a:t>
            </a:r>
            <a:r>
              <a:rPr lang="ru-RU" sz="2000" dirty="0" smtClean="0"/>
              <a:t> </a:t>
            </a:r>
            <a:r>
              <a:rPr lang="ru-RU" sz="2000" dirty="0" smtClean="0"/>
              <a:t>днів</a:t>
            </a:r>
            <a:r>
              <a:rPr lang="ru-RU" sz="2000" dirty="0" smtClean="0"/>
              <a:t>. А маленький </a:t>
            </a:r>
            <a:r>
              <a:rPr lang="ru-RU" sz="2000" dirty="0" smtClean="0"/>
              <a:t>дослідник</a:t>
            </a:r>
            <a:r>
              <a:rPr lang="ru-RU" sz="2000" dirty="0" smtClean="0"/>
              <a:t> </a:t>
            </a:r>
            <a:r>
              <a:rPr lang="ru-RU" sz="2000" dirty="0" smtClean="0"/>
              <a:t>був</a:t>
            </a:r>
            <a:r>
              <a:rPr lang="ru-RU" sz="2000" dirty="0" smtClean="0"/>
              <a:t> у </a:t>
            </a:r>
            <a:r>
              <a:rPr lang="ru-RU" sz="2000" dirty="0" smtClean="0"/>
              <a:t>захваті</a:t>
            </a:r>
            <a:r>
              <a:rPr lang="ru-RU" sz="2000" dirty="0" smtClean="0"/>
              <a:t> від </a:t>
            </a:r>
            <a:r>
              <a:rPr lang="ru-RU" sz="2000" dirty="0" smtClean="0"/>
              <a:t>настільки</a:t>
            </a:r>
            <a:r>
              <a:rPr lang="ru-RU" sz="2000" dirty="0" smtClean="0"/>
              <a:t> </a:t>
            </a:r>
            <a:r>
              <a:rPr lang="ru-RU" sz="2000" dirty="0" smtClean="0"/>
              <a:t>вражаючого</a:t>
            </a:r>
            <a:r>
              <a:rPr lang="ru-RU" sz="2000" dirty="0" smtClean="0"/>
              <a:t> результату. </a:t>
            </a:r>
            <a:endParaRPr lang="ru-RU" sz="2000" dirty="0"/>
          </a:p>
        </p:txBody>
      </p:sp>
      <p:pic>
        <p:nvPicPr>
          <p:cNvPr id="15362" name="Picture 2" descr="http://img1.liveinternet.ru/images/attach/c/5/88/539/88539707_1340290314_portret_leonardo_da_vin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450674" cy="4425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7668344" cy="1162050"/>
          </a:xfrm>
        </p:spPr>
        <p:txBody>
          <a:bodyPr/>
          <a:lstStyle/>
          <a:p>
            <a:r>
              <a:rPr lang="uk-UA" sz="4800" dirty="0" smtClean="0"/>
              <a:t>Цікаві факти з життя:</a:t>
            </a:r>
            <a:endParaRPr lang="ru-RU" sz="4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19872" y="1484784"/>
            <a:ext cx="5724128" cy="537321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Усі</a:t>
            </a:r>
            <a:r>
              <a:rPr lang="ru-RU" sz="1800" dirty="0" smtClean="0"/>
              <a:t> записи в щоденниках </a:t>
            </a:r>
            <a:r>
              <a:rPr lang="ru-RU" sz="1800" dirty="0" smtClean="0"/>
              <a:t> Леонардо </a:t>
            </a:r>
            <a:r>
              <a:rPr lang="ru-RU" sz="1800" dirty="0" smtClean="0"/>
              <a:t>зроблені</a:t>
            </a:r>
            <a:r>
              <a:rPr lang="ru-RU" sz="1800" dirty="0" smtClean="0"/>
              <a:t> у </a:t>
            </a:r>
            <a:r>
              <a:rPr lang="ru-RU" sz="1800" dirty="0" smtClean="0"/>
              <a:t>дзеркальному</a:t>
            </a:r>
            <a:r>
              <a:rPr lang="ru-RU" sz="1800" dirty="0" smtClean="0"/>
              <a:t> </a:t>
            </a:r>
            <a:r>
              <a:rPr lang="ru-RU" sz="1800" dirty="0" smtClean="0"/>
              <a:t>відбитку</a:t>
            </a:r>
            <a:r>
              <a:rPr lang="ru-RU" sz="1800" dirty="0" smtClean="0"/>
              <a:t>. </a:t>
            </a:r>
            <a:r>
              <a:rPr lang="ru-RU" sz="1800" dirty="0" smtClean="0"/>
              <a:t>Багато</a:t>
            </a:r>
            <a:r>
              <a:rPr lang="ru-RU" sz="1800" dirty="0" smtClean="0"/>
              <a:t> </a:t>
            </a:r>
            <a:r>
              <a:rPr lang="ru-RU" sz="1800" dirty="0" smtClean="0"/>
              <a:t>хто</a:t>
            </a:r>
            <a:r>
              <a:rPr lang="ru-RU" sz="1800" dirty="0" smtClean="0"/>
              <a:t> </a:t>
            </a:r>
            <a:r>
              <a:rPr lang="ru-RU" sz="1800" dirty="0" smtClean="0"/>
              <a:t>вважає</a:t>
            </a:r>
            <a:r>
              <a:rPr lang="ru-RU" sz="1800" dirty="0" smtClean="0"/>
              <a:t>, що в </a:t>
            </a:r>
            <a:r>
              <a:rPr lang="ru-RU" sz="1800" dirty="0" smtClean="0"/>
              <a:t>такий</a:t>
            </a:r>
            <a:r>
              <a:rPr lang="ru-RU" sz="1800" dirty="0" smtClean="0"/>
              <a:t> </a:t>
            </a:r>
            <a:r>
              <a:rPr lang="ru-RU" sz="1800" dirty="0" smtClean="0"/>
              <a:t>спосіб</a:t>
            </a:r>
            <a:r>
              <a:rPr lang="ru-RU" sz="1800" dirty="0" smtClean="0"/>
              <a:t> </a:t>
            </a:r>
            <a:r>
              <a:rPr lang="ru-RU" sz="1800" dirty="0" smtClean="0"/>
              <a:t>він</a:t>
            </a:r>
            <a:r>
              <a:rPr lang="ru-RU" sz="1800" dirty="0" smtClean="0"/>
              <a:t> </a:t>
            </a:r>
            <a:r>
              <a:rPr lang="ru-RU" sz="1800" dirty="0" smtClean="0"/>
              <a:t>хотів</a:t>
            </a:r>
            <a:r>
              <a:rPr lang="ru-RU" sz="1800" dirty="0" smtClean="0"/>
              <a:t> </a:t>
            </a:r>
            <a:r>
              <a:rPr lang="ru-RU" sz="1800" dirty="0" smtClean="0"/>
              <a:t>приховати</a:t>
            </a:r>
            <a:r>
              <a:rPr lang="ru-RU" sz="1800" dirty="0" smtClean="0"/>
              <a:t> </a:t>
            </a:r>
            <a:r>
              <a:rPr lang="ru-RU" sz="1800" dirty="0" smtClean="0"/>
              <a:t>свої</a:t>
            </a:r>
            <a:r>
              <a:rPr lang="ru-RU" sz="1800" dirty="0" smtClean="0"/>
              <a:t> </a:t>
            </a:r>
            <a:r>
              <a:rPr lang="ru-RU" sz="1800" dirty="0" smtClean="0"/>
              <a:t>дослідження</a:t>
            </a:r>
            <a:r>
              <a:rPr lang="ru-RU" sz="1800" dirty="0" smtClean="0"/>
              <a:t>. </a:t>
            </a:r>
            <a:r>
              <a:rPr lang="ru-RU" sz="1800" dirty="0" smtClean="0"/>
              <a:t>Можливо</a:t>
            </a:r>
            <a:r>
              <a:rPr lang="ru-RU" sz="1800" dirty="0" smtClean="0"/>
              <a:t> </a:t>
            </a:r>
            <a:r>
              <a:rPr lang="ru-RU" sz="1800" dirty="0" smtClean="0"/>
              <a:t>й</a:t>
            </a:r>
            <a:r>
              <a:rPr lang="ru-RU" sz="1800" dirty="0" smtClean="0"/>
              <a:t> так. За </a:t>
            </a:r>
            <a:r>
              <a:rPr lang="ru-RU" sz="1800" dirty="0" smtClean="0"/>
              <a:t>іншою</a:t>
            </a:r>
            <a:r>
              <a:rPr lang="ru-RU" sz="1800" dirty="0" smtClean="0"/>
              <a:t> </a:t>
            </a:r>
            <a:r>
              <a:rPr lang="ru-RU" sz="1800" dirty="0" smtClean="0"/>
              <a:t>версією</a:t>
            </a:r>
            <a:r>
              <a:rPr lang="ru-RU" sz="1800" dirty="0" smtClean="0"/>
              <a:t>, </a:t>
            </a:r>
            <a:r>
              <a:rPr lang="ru-RU" sz="1800" dirty="0" smtClean="0"/>
              <a:t>дзеркальний</a:t>
            </a:r>
            <a:r>
              <a:rPr lang="ru-RU" sz="1800" dirty="0" smtClean="0"/>
              <a:t> почерк </a:t>
            </a:r>
            <a:r>
              <a:rPr lang="ru-RU" sz="1800" dirty="0" smtClean="0"/>
              <a:t>був</a:t>
            </a:r>
            <a:r>
              <a:rPr lang="ru-RU" sz="1800" dirty="0" smtClean="0"/>
              <a:t> його </a:t>
            </a:r>
            <a:r>
              <a:rPr lang="ru-RU" sz="1800" dirty="0" smtClean="0"/>
              <a:t>індивідуальною</a:t>
            </a:r>
            <a:r>
              <a:rPr lang="ru-RU" sz="1800" dirty="0" smtClean="0"/>
              <a:t> </a:t>
            </a:r>
            <a:r>
              <a:rPr lang="ru-RU" sz="1800" dirty="0" smtClean="0"/>
              <a:t>особливістю</a:t>
            </a:r>
            <a:r>
              <a:rPr lang="ru-RU" sz="1800" dirty="0" smtClean="0"/>
              <a:t> (</a:t>
            </a:r>
            <a:r>
              <a:rPr lang="ru-RU" sz="1800" dirty="0" smtClean="0"/>
              <a:t>існують</a:t>
            </a:r>
            <a:r>
              <a:rPr lang="ru-RU" sz="1800" dirty="0" smtClean="0"/>
              <a:t> </a:t>
            </a:r>
            <a:r>
              <a:rPr lang="ru-RU" sz="1800" dirty="0" smtClean="0"/>
              <a:t>відомості</a:t>
            </a:r>
            <a:r>
              <a:rPr lang="ru-RU" sz="1800" dirty="0" smtClean="0"/>
              <a:t>, що </a:t>
            </a:r>
            <a:r>
              <a:rPr lang="ru-RU" sz="1800" dirty="0" smtClean="0"/>
              <a:t>йому</a:t>
            </a:r>
            <a:r>
              <a:rPr lang="ru-RU" sz="1800" dirty="0" smtClean="0"/>
              <a:t> було </a:t>
            </a:r>
            <a:r>
              <a:rPr lang="ru-RU" sz="1800" dirty="0" smtClean="0"/>
              <a:t>простіше</a:t>
            </a:r>
            <a:r>
              <a:rPr lang="ru-RU" sz="1800" dirty="0" smtClean="0"/>
              <a:t> писати саме таким чином); </a:t>
            </a:r>
            <a:r>
              <a:rPr lang="ru-RU" sz="1800" dirty="0" smtClean="0"/>
              <a:t>існує</a:t>
            </a:r>
            <a:r>
              <a:rPr lang="ru-RU" sz="1800" dirty="0" smtClean="0"/>
              <a:t> </a:t>
            </a:r>
            <a:r>
              <a:rPr lang="ru-RU" sz="1800" dirty="0" smtClean="0"/>
              <a:t>навіть</a:t>
            </a:r>
            <a:r>
              <a:rPr lang="ru-RU" sz="1800" dirty="0" smtClean="0"/>
              <a:t> </a:t>
            </a:r>
            <a:r>
              <a:rPr lang="ru-RU" sz="1800" dirty="0" smtClean="0"/>
              <a:t>поняття</a:t>
            </a:r>
            <a:r>
              <a:rPr lang="ru-RU" sz="1800" dirty="0" smtClean="0"/>
              <a:t> «почерк Леонардо».</a:t>
            </a:r>
            <a:endParaRPr lang="ru-RU" sz="1800" dirty="0" smtClean="0"/>
          </a:p>
          <a:p>
            <a:r>
              <a:rPr lang="ru-RU" sz="1800" dirty="0" smtClean="0"/>
              <a:t>Леонардо першим пояснив, </a:t>
            </a:r>
            <a:r>
              <a:rPr lang="ru-RU" sz="1800" dirty="0" smtClean="0"/>
              <a:t>чому</a:t>
            </a:r>
            <a:r>
              <a:rPr lang="ru-RU" sz="1800" dirty="0" smtClean="0"/>
              <a:t> небо </a:t>
            </a:r>
            <a:r>
              <a:rPr lang="ru-RU" sz="1800" dirty="0" smtClean="0"/>
              <a:t>синє</a:t>
            </a:r>
            <a:r>
              <a:rPr lang="ru-RU" sz="1800" dirty="0" smtClean="0"/>
              <a:t>. У </a:t>
            </a:r>
            <a:r>
              <a:rPr lang="ru-RU" sz="1800" dirty="0" smtClean="0"/>
              <a:t>книзі</a:t>
            </a:r>
            <a:r>
              <a:rPr lang="ru-RU" sz="1800" dirty="0" smtClean="0"/>
              <a:t> «Про </a:t>
            </a:r>
            <a:r>
              <a:rPr lang="ru-RU" sz="1800" dirty="0" smtClean="0"/>
              <a:t>живопис</a:t>
            </a:r>
            <a:r>
              <a:rPr lang="ru-RU" sz="1800" dirty="0" smtClean="0"/>
              <a:t>» </a:t>
            </a:r>
            <a:r>
              <a:rPr lang="ru-RU" sz="1800" dirty="0" smtClean="0"/>
              <a:t>він</a:t>
            </a:r>
            <a:r>
              <a:rPr lang="ru-RU" sz="1800" dirty="0" smtClean="0"/>
              <a:t> писав: «Синява неба </a:t>
            </a:r>
            <a:r>
              <a:rPr lang="ru-RU" sz="1800" dirty="0" smtClean="0"/>
              <a:t>досягається</a:t>
            </a:r>
            <a:r>
              <a:rPr lang="ru-RU" sz="1800" dirty="0" smtClean="0"/>
              <a:t> </a:t>
            </a:r>
            <a:r>
              <a:rPr lang="ru-RU" sz="1800" dirty="0" smtClean="0"/>
              <a:t>завдяки</a:t>
            </a:r>
            <a:r>
              <a:rPr lang="ru-RU" sz="1800" dirty="0" smtClean="0"/>
              <a:t> </a:t>
            </a:r>
            <a:r>
              <a:rPr lang="ru-RU" sz="1800" dirty="0" smtClean="0"/>
              <a:t>товщі</a:t>
            </a:r>
            <a:r>
              <a:rPr lang="ru-RU" sz="1800" dirty="0" smtClean="0"/>
              <a:t> </a:t>
            </a:r>
            <a:r>
              <a:rPr lang="ru-RU" sz="1800" dirty="0" smtClean="0"/>
              <a:t>освітлених</a:t>
            </a:r>
            <a:r>
              <a:rPr lang="ru-RU" sz="1800" dirty="0" smtClean="0"/>
              <a:t> </a:t>
            </a:r>
            <a:r>
              <a:rPr lang="ru-RU" sz="1800" dirty="0" smtClean="0"/>
              <a:t>часток</a:t>
            </a:r>
            <a:r>
              <a:rPr lang="ru-RU" sz="1800" dirty="0" smtClean="0"/>
              <a:t> повітря, що </a:t>
            </a:r>
            <a:r>
              <a:rPr lang="ru-RU" sz="1800" dirty="0" smtClean="0"/>
              <a:t>розташоване</a:t>
            </a:r>
            <a:r>
              <a:rPr lang="ru-RU" sz="1800" dirty="0" smtClean="0"/>
              <a:t> між Землею та </a:t>
            </a:r>
            <a:r>
              <a:rPr lang="ru-RU" sz="1800" dirty="0" smtClean="0"/>
              <a:t>чорнотою</a:t>
            </a:r>
            <a:r>
              <a:rPr lang="ru-RU" sz="1800" dirty="0" smtClean="0"/>
              <a:t> </a:t>
            </a:r>
            <a:r>
              <a:rPr lang="ru-RU" sz="1800" dirty="0" smtClean="0"/>
              <a:t>угорі</a:t>
            </a:r>
            <a:r>
              <a:rPr lang="ru-RU" sz="1800" dirty="0" smtClean="0"/>
              <a:t>».</a:t>
            </a:r>
          </a:p>
          <a:p>
            <a:r>
              <a:rPr lang="ru-RU" sz="1800" dirty="0" smtClean="0"/>
              <a:t>Він</a:t>
            </a:r>
            <a:r>
              <a:rPr lang="ru-RU" sz="1800" dirty="0" smtClean="0"/>
              <a:t> </a:t>
            </a:r>
            <a:r>
              <a:rPr lang="ru-RU" sz="1800" dirty="0" smtClean="0"/>
              <a:t>був</a:t>
            </a:r>
            <a:r>
              <a:rPr lang="ru-RU" sz="1800" dirty="0" smtClean="0"/>
              <a:t> </a:t>
            </a:r>
            <a:r>
              <a:rPr lang="ru-RU" sz="1800" dirty="0" smtClean="0"/>
              <a:t>вегетаріанцем</a:t>
            </a:r>
            <a:r>
              <a:rPr lang="ru-RU" sz="1800" dirty="0" smtClean="0"/>
              <a:t>. </a:t>
            </a:r>
            <a:r>
              <a:rPr lang="ru-RU" sz="1800" dirty="0" smtClean="0"/>
              <a:t>Йому</a:t>
            </a:r>
            <a:r>
              <a:rPr lang="ru-RU" sz="1800" dirty="0" smtClean="0"/>
              <a:t> належать слова: «</a:t>
            </a:r>
            <a:r>
              <a:rPr lang="ru-RU" sz="1800" dirty="0" smtClean="0"/>
              <a:t>Якщо</a:t>
            </a:r>
            <a:r>
              <a:rPr lang="ru-RU" sz="1800" dirty="0" smtClean="0"/>
              <a:t> людина </a:t>
            </a:r>
            <a:r>
              <a:rPr lang="ru-RU" sz="1800" dirty="0" smtClean="0"/>
              <a:t>прагне</a:t>
            </a:r>
            <a:r>
              <a:rPr lang="ru-RU" sz="1800" dirty="0" smtClean="0"/>
              <a:t> </a:t>
            </a:r>
            <a:r>
              <a:rPr lang="ru-RU" sz="1800" dirty="0" smtClean="0"/>
              <a:t>доволі</a:t>
            </a:r>
            <a:r>
              <a:rPr lang="ru-RU" sz="1800" dirty="0" smtClean="0"/>
              <a:t>, </a:t>
            </a:r>
            <a:r>
              <a:rPr lang="ru-RU" sz="1800" dirty="0" smtClean="0"/>
              <a:t>чому</a:t>
            </a:r>
            <a:r>
              <a:rPr lang="ru-RU" sz="1800" dirty="0" smtClean="0"/>
              <a:t> вона </a:t>
            </a:r>
            <a:r>
              <a:rPr lang="ru-RU" sz="1800" dirty="0" smtClean="0"/>
              <a:t>птахів</a:t>
            </a:r>
            <a:r>
              <a:rPr lang="ru-RU" sz="1800" dirty="0" smtClean="0"/>
              <a:t> і </a:t>
            </a:r>
            <a:r>
              <a:rPr lang="ru-RU" sz="1800" dirty="0" smtClean="0"/>
              <a:t>звірів</a:t>
            </a:r>
            <a:r>
              <a:rPr lang="ru-RU" sz="1800" dirty="0" smtClean="0"/>
              <a:t> </a:t>
            </a:r>
            <a:r>
              <a:rPr lang="ru-RU" sz="1800" dirty="0" smtClean="0"/>
              <a:t>тримає</a:t>
            </a:r>
            <a:r>
              <a:rPr lang="ru-RU" sz="1800" dirty="0" smtClean="0"/>
              <a:t> у </a:t>
            </a:r>
            <a:r>
              <a:rPr lang="ru-RU" sz="1800" dirty="0" smtClean="0"/>
              <a:t>клітках</a:t>
            </a:r>
            <a:r>
              <a:rPr lang="ru-RU" sz="1800" dirty="0" smtClean="0"/>
              <a:t>?.. Людина </a:t>
            </a:r>
            <a:r>
              <a:rPr lang="ru-RU" sz="1800" dirty="0" smtClean="0"/>
              <a:t>воістину</a:t>
            </a:r>
            <a:r>
              <a:rPr lang="ru-RU" sz="1800" dirty="0" smtClean="0"/>
              <a:t> </a:t>
            </a:r>
            <a:r>
              <a:rPr lang="ru-RU" sz="1800" dirty="0" smtClean="0"/>
              <a:t>цар</a:t>
            </a:r>
            <a:r>
              <a:rPr lang="ru-RU" sz="1800" dirty="0" smtClean="0"/>
              <a:t> </a:t>
            </a:r>
            <a:r>
              <a:rPr lang="ru-RU" sz="1800" dirty="0" smtClean="0"/>
              <a:t>звірів</a:t>
            </a:r>
            <a:r>
              <a:rPr lang="ru-RU" sz="1800" dirty="0" smtClean="0"/>
              <a:t>, </a:t>
            </a:r>
            <a:r>
              <a:rPr lang="ru-RU" sz="1800" dirty="0" smtClean="0"/>
              <a:t>адже</a:t>
            </a:r>
            <a:r>
              <a:rPr lang="ru-RU" sz="1800" dirty="0" smtClean="0"/>
              <a:t> вона </a:t>
            </a:r>
            <a:r>
              <a:rPr lang="ru-RU" sz="1800" dirty="0" smtClean="0"/>
              <a:t>жорстоко</a:t>
            </a:r>
            <a:r>
              <a:rPr lang="ru-RU" sz="1800" dirty="0" smtClean="0"/>
              <a:t> </a:t>
            </a:r>
            <a:r>
              <a:rPr lang="ru-RU" sz="1800" dirty="0" smtClean="0"/>
              <a:t>винищує</a:t>
            </a:r>
            <a:r>
              <a:rPr lang="ru-RU" sz="1800" dirty="0" smtClean="0"/>
              <a:t> їх. Ми </a:t>
            </a:r>
            <a:r>
              <a:rPr lang="ru-RU" sz="1800" dirty="0" smtClean="0"/>
              <a:t>живемо</a:t>
            </a:r>
            <a:r>
              <a:rPr lang="ru-RU" sz="1800" dirty="0" smtClean="0"/>
              <a:t>, </a:t>
            </a:r>
            <a:r>
              <a:rPr lang="ru-RU" sz="1800" dirty="0" smtClean="0"/>
              <a:t>умертвляючи</a:t>
            </a:r>
            <a:r>
              <a:rPr lang="ru-RU" sz="1800" dirty="0" smtClean="0"/>
              <a:t> </a:t>
            </a:r>
            <a:r>
              <a:rPr lang="ru-RU" sz="1800" dirty="0" smtClean="0"/>
              <a:t>інших</a:t>
            </a:r>
            <a:r>
              <a:rPr lang="ru-RU" sz="1800" dirty="0" smtClean="0"/>
              <a:t>. Ми </a:t>
            </a:r>
            <a:r>
              <a:rPr lang="ru-RU" sz="1800" dirty="0" smtClean="0"/>
              <a:t>ходячі</a:t>
            </a:r>
            <a:r>
              <a:rPr lang="ru-RU" sz="1800" dirty="0" smtClean="0"/>
              <a:t> </a:t>
            </a:r>
            <a:r>
              <a:rPr lang="ru-RU" sz="1800" dirty="0" smtClean="0"/>
              <a:t>цвинтарі</a:t>
            </a:r>
            <a:r>
              <a:rPr lang="ru-RU" sz="1800" dirty="0" smtClean="0"/>
              <a:t>! Ще в </a:t>
            </a:r>
            <a:r>
              <a:rPr lang="ru-RU" sz="1800" dirty="0" smtClean="0"/>
              <a:t>ранньому</a:t>
            </a:r>
            <a:r>
              <a:rPr lang="ru-RU" sz="1800" dirty="0" smtClean="0"/>
              <a:t> </a:t>
            </a:r>
            <a:r>
              <a:rPr lang="ru-RU" sz="1800" dirty="0" smtClean="0"/>
              <a:t>віці</a:t>
            </a:r>
            <a:r>
              <a:rPr lang="ru-RU" sz="1800" dirty="0" smtClean="0"/>
              <a:t> я </a:t>
            </a:r>
            <a:r>
              <a:rPr lang="ru-RU" sz="1800" dirty="0" smtClean="0"/>
              <a:t>відмовився</a:t>
            </a:r>
            <a:r>
              <a:rPr lang="ru-RU" sz="1800" dirty="0" smtClean="0"/>
              <a:t> від </a:t>
            </a:r>
            <a:r>
              <a:rPr lang="ru-RU" sz="1800" dirty="0" smtClean="0"/>
              <a:t>м'яса</a:t>
            </a:r>
            <a:r>
              <a:rPr lang="ru-RU" sz="1800" dirty="0" smtClean="0"/>
              <a:t>».</a:t>
            </a:r>
          </a:p>
          <a:p>
            <a:endParaRPr lang="ru-RU" sz="1800" dirty="0"/>
          </a:p>
        </p:txBody>
      </p:sp>
      <p:pic>
        <p:nvPicPr>
          <p:cNvPr id="16386" name="Picture 2" descr="http://stat11.privet.ru/lr/0830113372db252f8a14db36d8cf5c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240360" cy="487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800" dirty="0" smtClean="0"/>
              <a:t>Леонардо </a:t>
            </a:r>
            <a:r>
              <a:rPr lang="uk-UA" sz="4800" dirty="0" smtClean="0"/>
              <a:t>да</a:t>
            </a:r>
            <a:r>
              <a:rPr lang="uk-UA" sz="4800" dirty="0" smtClean="0"/>
              <a:t> Вінчі – видатний художник.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484784"/>
            <a:ext cx="5364088" cy="49685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   Картина </a:t>
            </a:r>
            <a:r>
              <a:rPr lang="uk-UA" dirty="0" smtClean="0"/>
              <a:t>“Мадонна</a:t>
            </a:r>
            <a:r>
              <a:rPr lang="uk-UA" dirty="0" smtClean="0"/>
              <a:t> з </a:t>
            </a:r>
            <a:r>
              <a:rPr lang="uk-UA" dirty="0" smtClean="0"/>
              <a:t>квіткою“</a:t>
            </a:r>
            <a:r>
              <a:rPr lang="uk-UA" dirty="0" smtClean="0"/>
              <a:t>  </a:t>
            </a:r>
            <a:r>
              <a:rPr lang="uk-UA" dirty="0" smtClean="0">
                <a:latin typeface="+mj-lt"/>
              </a:rPr>
              <a:t>1478р.</a:t>
            </a:r>
          </a:p>
          <a:p>
            <a:pPr>
              <a:buNone/>
            </a:pPr>
            <a:r>
              <a:rPr lang="uk-UA" dirty="0" smtClean="0">
                <a:latin typeface="+mj-lt"/>
              </a:rPr>
              <a:t>       </a:t>
            </a:r>
            <a:r>
              <a:rPr lang="ru-RU" dirty="0" smtClean="0"/>
              <a:t>Да </a:t>
            </a:r>
            <a:r>
              <a:rPr lang="ru-RU" dirty="0" smtClean="0"/>
              <a:t>Вінчі </a:t>
            </a:r>
            <a:r>
              <a:rPr lang="ru-RU" dirty="0" smtClean="0"/>
              <a:t>поміщає</a:t>
            </a:r>
            <a:r>
              <a:rPr lang="ru-RU" dirty="0" smtClean="0"/>
              <a:t> Мадонну з </a:t>
            </a:r>
            <a:r>
              <a:rPr lang="ru-RU" dirty="0" smtClean="0"/>
              <a:t>Немовлям</a:t>
            </a:r>
            <a:r>
              <a:rPr lang="ru-RU" dirty="0" smtClean="0"/>
              <a:t> в </a:t>
            </a:r>
            <a:r>
              <a:rPr lang="ru-RU" dirty="0" smtClean="0"/>
              <a:t>напівтемній</a:t>
            </a:r>
            <a:r>
              <a:rPr lang="ru-RU" dirty="0" smtClean="0"/>
              <a:t> </a:t>
            </a:r>
            <a:r>
              <a:rPr lang="ru-RU" dirty="0" smtClean="0"/>
              <a:t>кімнаті</a:t>
            </a:r>
            <a:r>
              <a:rPr lang="ru-RU" dirty="0" smtClean="0"/>
              <a:t>, де </a:t>
            </a:r>
            <a:r>
              <a:rPr lang="ru-RU" dirty="0" smtClean="0"/>
              <a:t>єдиним</a:t>
            </a:r>
            <a:r>
              <a:rPr lang="ru-RU" dirty="0" smtClean="0"/>
              <a:t> </a:t>
            </a:r>
            <a:r>
              <a:rPr lang="ru-RU" dirty="0" smtClean="0"/>
              <a:t>джерелом</a:t>
            </a:r>
            <a:r>
              <a:rPr lang="ru-RU" dirty="0" smtClean="0"/>
              <a:t> світла є </a:t>
            </a:r>
            <a:r>
              <a:rPr lang="ru-RU" dirty="0" smtClean="0"/>
              <a:t>розташоване</a:t>
            </a:r>
            <a:r>
              <a:rPr lang="ru-RU" dirty="0" smtClean="0"/>
              <a:t> в </a:t>
            </a:r>
            <a:r>
              <a:rPr lang="ru-RU" dirty="0" smtClean="0"/>
              <a:t>глибині</a:t>
            </a:r>
            <a:r>
              <a:rPr lang="ru-RU" dirty="0" smtClean="0"/>
              <a:t> </a:t>
            </a:r>
            <a:r>
              <a:rPr lang="ru-RU" dirty="0" smtClean="0"/>
              <a:t>подвійне</a:t>
            </a:r>
            <a:r>
              <a:rPr lang="ru-RU" dirty="0" smtClean="0"/>
              <a:t> </a:t>
            </a:r>
            <a:r>
              <a:rPr lang="ru-RU" dirty="0" smtClean="0"/>
              <a:t>вікно</a:t>
            </a:r>
            <a:r>
              <a:rPr lang="ru-RU" dirty="0" smtClean="0"/>
              <a:t>. Його </a:t>
            </a:r>
            <a:r>
              <a:rPr lang="ru-RU" dirty="0" smtClean="0"/>
              <a:t>зеленувате</a:t>
            </a:r>
            <a:r>
              <a:rPr lang="ru-RU" dirty="0" smtClean="0"/>
              <a:t>  світло </a:t>
            </a:r>
            <a:r>
              <a:rPr lang="ru-RU" dirty="0" smtClean="0"/>
              <a:t>не може </a:t>
            </a:r>
            <a:r>
              <a:rPr lang="ru-RU" dirty="0" smtClean="0"/>
              <a:t>розсіяти</a:t>
            </a:r>
            <a:r>
              <a:rPr lang="ru-RU" dirty="0" smtClean="0"/>
              <a:t>  </a:t>
            </a:r>
            <a:r>
              <a:rPr lang="ru-RU" dirty="0" smtClean="0"/>
              <a:t>темряву</a:t>
            </a:r>
            <a:r>
              <a:rPr lang="ru-RU" dirty="0" smtClean="0"/>
              <a:t> , </a:t>
            </a:r>
            <a:r>
              <a:rPr lang="ru-RU" dirty="0" smtClean="0"/>
              <a:t>але в той же </a:t>
            </a:r>
            <a:r>
              <a:rPr lang="ru-RU" dirty="0" smtClean="0"/>
              <a:t>самий</a:t>
            </a:r>
            <a:r>
              <a:rPr lang="ru-RU" dirty="0" smtClean="0"/>
              <a:t> час є </a:t>
            </a:r>
            <a:r>
              <a:rPr lang="ru-RU" dirty="0" smtClean="0"/>
              <a:t>достатнім</a:t>
            </a:r>
            <a:r>
              <a:rPr lang="ru-RU" dirty="0" smtClean="0"/>
              <a:t>, щоб </a:t>
            </a:r>
            <a:r>
              <a:rPr lang="ru-RU" dirty="0" smtClean="0"/>
              <a:t>висвітити</a:t>
            </a:r>
            <a:r>
              <a:rPr lang="ru-RU" dirty="0" smtClean="0"/>
              <a:t> </a:t>
            </a:r>
            <a:r>
              <a:rPr lang="ru-RU" dirty="0" smtClean="0"/>
              <a:t>фігуру</a:t>
            </a:r>
            <a:r>
              <a:rPr lang="ru-RU" dirty="0" smtClean="0"/>
              <a:t> </a:t>
            </a:r>
            <a:r>
              <a:rPr lang="ru-RU" dirty="0" smtClean="0"/>
              <a:t>Мадонни</a:t>
            </a:r>
            <a:r>
              <a:rPr lang="ru-RU" dirty="0" smtClean="0"/>
              <a:t> і юного Христа. </a:t>
            </a:r>
            <a:r>
              <a:rPr lang="ru-RU" dirty="0" smtClean="0"/>
              <a:t>Основну</a:t>
            </a:r>
            <a:r>
              <a:rPr lang="ru-RU" dirty="0" smtClean="0"/>
              <a:t> «роботу» </a:t>
            </a:r>
            <a:r>
              <a:rPr lang="ru-RU" dirty="0" smtClean="0"/>
              <a:t>здійснює</a:t>
            </a:r>
            <a:r>
              <a:rPr lang="ru-RU" dirty="0" smtClean="0"/>
              <a:t> світло, що </a:t>
            </a:r>
            <a:r>
              <a:rPr lang="ru-RU" dirty="0" smtClean="0"/>
              <a:t>ллється</a:t>
            </a:r>
            <a:r>
              <a:rPr lang="ru-RU" dirty="0" smtClean="0"/>
              <a:t> </a:t>
            </a:r>
            <a:r>
              <a:rPr lang="ru-RU" dirty="0" smtClean="0"/>
              <a:t>зліва</a:t>
            </a:r>
            <a:r>
              <a:rPr lang="ru-RU" dirty="0" smtClean="0"/>
              <a:t> </a:t>
            </a:r>
            <a:r>
              <a:rPr lang="ru-RU" dirty="0" smtClean="0"/>
              <a:t>зверху</a:t>
            </a:r>
            <a:r>
              <a:rPr lang="ru-RU" dirty="0" smtClean="0"/>
              <a:t>. </a:t>
            </a:r>
            <a:r>
              <a:rPr lang="ru-RU" dirty="0" smtClean="0"/>
              <a:t>Завдяки</a:t>
            </a:r>
            <a:r>
              <a:rPr lang="ru-RU" dirty="0" smtClean="0"/>
              <a:t> </a:t>
            </a:r>
            <a:r>
              <a:rPr lang="ru-RU" dirty="0" smtClean="0"/>
              <a:t>йому</a:t>
            </a:r>
            <a:r>
              <a:rPr lang="ru-RU" dirty="0" smtClean="0"/>
              <a:t> </a:t>
            </a:r>
            <a:r>
              <a:rPr lang="ru-RU" dirty="0" smtClean="0"/>
              <a:t>майстру</a:t>
            </a:r>
            <a:r>
              <a:rPr lang="ru-RU" dirty="0" smtClean="0"/>
              <a:t> </a:t>
            </a:r>
            <a:r>
              <a:rPr lang="ru-RU" dirty="0" smtClean="0"/>
              <a:t>вдається</a:t>
            </a:r>
            <a:r>
              <a:rPr lang="ru-RU" dirty="0" smtClean="0"/>
              <a:t> </a:t>
            </a:r>
            <a:r>
              <a:rPr lang="ru-RU" dirty="0" smtClean="0"/>
              <a:t>оживити</a:t>
            </a:r>
            <a:r>
              <a:rPr lang="ru-RU" dirty="0" smtClean="0"/>
              <a:t> картину </a:t>
            </a:r>
            <a:r>
              <a:rPr lang="ru-RU" dirty="0" smtClean="0"/>
              <a:t>грою</a:t>
            </a:r>
            <a:r>
              <a:rPr lang="ru-RU" dirty="0" smtClean="0"/>
              <a:t> </a:t>
            </a:r>
            <a:r>
              <a:rPr lang="ru-RU" dirty="0" smtClean="0"/>
              <a:t>світлотіні</a:t>
            </a:r>
            <a:r>
              <a:rPr lang="ru-RU" dirty="0" smtClean="0"/>
              <a:t> і </a:t>
            </a:r>
            <a:r>
              <a:rPr lang="ru-RU" dirty="0" smtClean="0"/>
              <a:t>виліпити</a:t>
            </a:r>
            <a:r>
              <a:rPr lang="ru-RU" dirty="0" smtClean="0"/>
              <a:t> </a:t>
            </a:r>
            <a:r>
              <a:rPr lang="ru-RU" dirty="0" smtClean="0"/>
              <a:t>обсяг</a:t>
            </a:r>
            <a:r>
              <a:rPr lang="ru-RU" dirty="0" smtClean="0"/>
              <a:t> </a:t>
            </a:r>
            <a:r>
              <a:rPr lang="ru-RU" dirty="0" smtClean="0"/>
              <a:t>двох</a:t>
            </a:r>
            <a:r>
              <a:rPr lang="ru-RU" dirty="0" smtClean="0"/>
              <a:t> </a:t>
            </a:r>
            <a:r>
              <a:rPr lang="ru-RU" dirty="0" smtClean="0"/>
              <a:t>фігур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410" name="Picture 2" descr="Мадонна с цветком Мадонна Бену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196914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764704"/>
            <a:ext cx="3960440" cy="568863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      Картина          </a:t>
            </a:r>
          </a:p>
          <a:p>
            <a:pPr>
              <a:buNone/>
            </a:pPr>
            <a:r>
              <a:rPr lang="uk-UA" dirty="0" smtClean="0"/>
              <a:t>“Дженевра</a:t>
            </a:r>
            <a:r>
              <a:rPr lang="uk-UA" dirty="0" smtClean="0"/>
              <a:t> </a:t>
            </a:r>
            <a:r>
              <a:rPr lang="uk-UA" dirty="0" smtClean="0"/>
              <a:t>Бенчі”</a:t>
            </a:r>
            <a:r>
              <a:rPr lang="uk-UA" dirty="0" smtClean="0"/>
              <a:t>      1474-1476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/>
              <a:t>Дженевра</a:t>
            </a:r>
            <a:r>
              <a:rPr lang="ru-RU" dirty="0" smtClean="0"/>
              <a:t> </a:t>
            </a:r>
            <a:r>
              <a:rPr lang="ru-RU" dirty="0" smtClean="0"/>
              <a:t>де </a:t>
            </a:r>
            <a:r>
              <a:rPr lang="ru-RU" dirty="0" smtClean="0"/>
              <a:t>Бенчі</a:t>
            </a:r>
            <a:r>
              <a:rPr lang="ru-RU" dirty="0" smtClean="0"/>
              <a:t>, </a:t>
            </a:r>
            <a:r>
              <a:rPr lang="ru-RU" dirty="0" smtClean="0"/>
              <a:t>сестра астронома і </a:t>
            </a:r>
            <a:r>
              <a:rPr lang="ru-RU" dirty="0" smtClean="0"/>
              <a:t>товариша</a:t>
            </a:r>
            <a:r>
              <a:rPr lang="ru-RU" dirty="0" smtClean="0"/>
              <a:t> </a:t>
            </a:r>
            <a:r>
              <a:rPr lang="ru-RU" dirty="0" smtClean="0"/>
              <a:t>Леонардо, </a:t>
            </a:r>
            <a:r>
              <a:rPr lang="ru-RU" dirty="0" smtClean="0"/>
              <a:t>вийшла</a:t>
            </a:r>
            <a:r>
              <a:rPr lang="ru-RU" dirty="0" smtClean="0"/>
              <a:t> </a:t>
            </a:r>
            <a:r>
              <a:rPr lang="ru-RU" dirty="0" smtClean="0"/>
              <a:t>заміж</a:t>
            </a:r>
            <a:r>
              <a:rPr lang="ru-RU" dirty="0" smtClean="0"/>
              <a:t> у 17 </a:t>
            </a:r>
            <a:r>
              <a:rPr lang="ru-RU" dirty="0" smtClean="0"/>
              <a:t>років</a:t>
            </a:r>
            <a:r>
              <a:rPr lang="ru-RU" dirty="0" smtClean="0"/>
              <a:t>. </a:t>
            </a:r>
            <a:r>
              <a:rPr lang="ru-RU" dirty="0" smtClean="0"/>
              <a:t>Її</a:t>
            </a:r>
            <a:r>
              <a:rPr lang="ru-RU" dirty="0" smtClean="0"/>
              <a:t> портрет, написаний </a:t>
            </a:r>
            <a:r>
              <a:rPr lang="ru-RU" dirty="0" smtClean="0"/>
              <a:t>із</a:t>
            </a:r>
            <a:r>
              <a:rPr lang="ru-RU" dirty="0" smtClean="0"/>
              <a:t> </a:t>
            </a:r>
            <a:r>
              <a:rPr lang="ru-RU" dirty="0" smtClean="0"/>
              <a:t>цієї</a:t>
            </a:r>
            <a:r>
              <a:rPr lang="ru-RU" dirty="0" smtClean="0"/>
              <a:t> </a:t>
            </a:r>
            <a:r>
              <a:rPr lang="ru-RU" dirty="0" smtClean="0"/>
              <a:t>нагоди</a:t>
            </a:r>
            <a:r>
              <a:rPr lang="ru-RU" dirty="0" smtClean="0"/>
              <a:t>. </a:t>
            </a:r>
            <a:r>
              <a:rPr lang="ru-RU" dirty="0" smtClean="0"/>
              <a:t>Ялівцева</a:t>
            </a:r>
            <a:r>
              <a:rPr lang="ru-RU" dirty="0" smtClean="0"/>
              <a:t> </a:t>
            </a:r>
            <a:r>
              <a:rPr lang="ru-RU" dirty="0" smtClean="0"/>
              <a:t>гілка</a:t>
            </a:r>
            <a:r>
              <a:rPr lang="ru-RU" dirty="0" smtClean="0"/>
              <a:t> на </a:t>
            </a:r>
            <a:r>
              <a:rPr lang="ru-RU" dirty="0" smtClean="0"/>
              <a:t>задньому</a:t>
            </a:r>
            <a:r>
              <a:rPr lang="ru-RU" dirty="0" smtClean="0"/>
              <a:t> </a:t>
            </a:r>
            <a:r>
              <a:rPr lang="ru-RU" dirty="0" smtClean="0"/>
              <a:t>плані</a:t>
            </a:r>
            <a:r>
              <a:rPr lang="ru-RU" dirty="0" smtClean="0"/>
              <a:t> </a:t>
            </a:r>
            <a:r>
              <a:rPr lang="ru-RU" dirty="0" smtClean="0"/>
              <a:t>символізує</a:t>
            </a:r>
            <a:r>
              <a:rPr lang="ru-RU" dirty="0" smtClean="0"/>
              <a:t> </a:t>
            </a:r>
            <a:r>
              <a:rPr lang="ru-RU" dirty="0" smtClean="0"/>
              <a:t>невинність</a:t>
            </a:r>
            <a:r>
              <a:rPr lang="ru-RU" dirty="0" smtClean="0"/>
              <a:t> </a:t>
            </a:r>
            <a:r>
              <a:rPr lang="ru-RU" dirty="0" smtClean="0"/>
              <a:t>нареченої</a:t>
            </a:r>
            <a:r>
              <a:rPr lang="ru-RU" dirty="0" smtClean="0"/>
              <a:t>. "</a:t>
            </a:r>
            <a:r>
              <a:rPr lang="ru-RU" dirty="0" smtClean="0"/>
              <a:t>Джинепро</a:t>
            </a:r>
            <a:r>
              <a:rPr lang="ru-RU" dirty="0" smtClean="0"/>
              <a:t>" </a:t>
            </a:r>
            <a:r>
              <a:rPr lang="ru-RU" dirty="0" smtClean="0"/>
              <a:t>по-італійськи</a:t>
            </a:r>
            <a:r>
              <a:rPr lang="ru-RU" dirty="0" smtClean="0"/>
              <a:t> означає "</a:t>
            </a:r>
            <a:r>
              <a:rPr lang="ru-RU" dirty="0" smtClean="0"/>
              <a:t>ялівець</a:t>
            </a:r>
            <a:r>
              <a:rPr lang="ru-RU" dirty="0" smtClean="0"/>
              <a:t>", що </a:t>
            </a:r>
            <a:r>
              <a:rPr lang="ru-RU" dirty="0" smtClean="0"/>
              <a:t>співзвучно</a:t>
            </a:r>
            <a:r>
              <a:rPr lang="ru-RU" dirty="0" smtClean="0"/>
              <a:t> з </a:t>
            </a:r>
            <a:r>
              <a:rPr lang="ru-RU" dirty="0" smtClean="0"/>
              <a:t>її </a:t>
            </a:r>
            <a:r>
              <a:rPr lang="ru-RU" dirty="0" smtClean="0"/>
              <a:t>іменем</a:t>
            </a: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 smtClean="0"/>
              <a:t>звороті</a:t>
            </a:r>
            <a:r>
              <a:rPr lang="ru-RU" dirty="0" smtClean="0"/>
              <a:t> портрета зображена </a:t>
            </a:r>
            <a:r>
              <a:rPr lang="ru-RU" dirty="0" smtClean="0"/>
              <a:t>емблема</a:t>
            </a:r>
            <a:r>
              <a:rPr lang="ru-RU" dirty="0" smtClean="0"/>
              <a:t>, на якій </a:t>
            </a:r>
            <a:r>
              <a:rPr lang="ru-RU" dirty="0" smtClean="0"/>
              <a:t>гілка</a:t>
            </a:r>
            <a:r>
              <a:rPr lang="ru-RU" dirty="0" smtClean="0"/>
              <a:t> </a:t>
            </a:r>
            <a:r>
              <a:rPr lang="ru-RU" dirty="0" smtClean="0"/>
              <a:t>ялівцю</a:t>
            </a:r>
            <a:r>
              <a:rPr lang="ru-RU" dirty="0" smtClean="0"/>
              <a:t> в </a:t>
            </a:r>
            <a:r>
              <a:rPr lang="ru-RU" dirty="0" smtClean="0"/>
              <a:t>обрамленні</a:t>
            </a:r>
            <a:r>
              <a:rPr lang="ru-RU" dirty="0" smtClean="0"/>
              <a:t> </a:t>
            </a:r>
            <a:r>
              <a:rPr lang="ru-RU" dirty="0" smtClean="0"/>
              <a:t>лаврової</a:t>
            </a:r>
            <a:r>
              <a:rPr lang="ru-RU" dirty="0" smtClean="0"/>
              <a:t> і </a:t>
            </a:r>
            <a:r>
              <a:rPr lang="ru-RU" dirty="0" smtClean="0"/>
              <a:t>пальмової</a:t>
            </a:r>
            <a:r>
              <a:rPr lang="ru-RU" dirty="0" smtClean="0"/>
              <a:t> </a:t>
            </a:r>
            <a:r>
              <a:rPr lang="ru-RU" dirty="0" smtClean="0"/>
              <a:t>гілок</a:t>
            </a:r>
            <a:r>
              <a:rPr lang="ru-RU" dirty="0" smtClean="0"/>
              <a:t> перевита </a:t>
            </a:r>
            <a:r>
              <a:rPr lang="ru-RU" dirty="0" smtClean="0"/>
              <a:t>стрічкою</a:t>
            </a:r>
            <a:r>
              <a:rPr lang="ru-RU" dirty="0" smtClean="0"/>
              <a:t> з </a:t>
            </a:r>
            <a:r>
              <a:rPr lang="ru-RU" dirty="0" smtClean="0"/>
              <a:t>латинським</a:t>
            </a:r>
            <a:r>
              <a:rPr lang="ru-RU" dirty="0" smtClean="0"/>
              <a:t> </a:t>
            </a:r>
            <a:r>
              <a:rPr lang="ru-RU" dirty="0" smtClean="0"/>
              <a:t>висловом</a:t>
            </a:r>
            <a:r>
              <a:rPr lang="ru-RU" dirty="0" smtClean="0"/>
              <a:t>: «</a:t>
            </a:r>
            <a:r>
              <a:rPr lang="en-US" dirty="0" smtClean="0"/>
              <a:t>Virtutem</a:t>
            </a:r>
            <a:r>
              <a:rPr lang="en-US" dirty="0" smtClean="0"/>
              <a:t> forma </a:t>
            </a:r>
            <a:r>
              <a:rPr lang="en-US" dirty="0" smtClean="0"/>
              <a:t>decorat</a:t>
            </a:r>
            <a:r>
              <a:rPr lang="en-US" dirty="0" smtClean="0"/>
              <a:t>» («</a:t>
            </a:r>
            <a:r>
              <a:rPr lang="ru-RU" dirty="0" smtClean="0"/>
              <a:t>Краса - прикраса </a:t>
            </a:r>
            <a:r>
              <a:rPr lang="ru-RU" dirty="0" smtClean="0"/>
              <a:t>чесноти</a:t>
            </a:r>
            <a:r>
              <a:rPr lang="ru-RU" dirty="0" smtClean="0"/>
              <a:t>»).</a:t>
            </a:r>
            <a:endParaRPr lang="ru-RU" dirty="0"/>
          </a:p>
        </p:txBody>
      </p:sp>
      <p:pic>
        <p:nvPicPr>
          <p:cNvPr id="20482" name="Picture 2" descr="http://dedale.ru/artworks/LeonardoDaVinci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4658541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05064"/>
            <a:ext cx="8424936" cy="28529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Картина </a:t>
            </a:r>
            <a:r>
              <a:rPr lang="uk-UA" dirty="0" smtClean="0"/>
              <a:t>“Благовіщення”</a:t>
            </a:r>
            <a:r>
              <a:rPr lang="uk-UA" dirty="0" smtClean="0"/>
              <a:t> 1475 р.</a:t>
            </a:r>
          </a:p>
          <a:p>
            <a:pPr>
              <a:buNone/>
            </a:pPr>
            <a:r>
              <a:rPr lang="ru-RU" dirty="0" smtClean="0"/>
              <a:t>«</a:t>
            </a:r>
            <a:r>
              <a:rPr lang="ru-RU" dirty="0" smtClean="0"/>
              <a:t>Благовіщення</a:t>
            </a:r>
            <a:r>
              <a:rPr lang="ru-RU" dirty="0" smtClean="0"/>
              <a:t>» - </a:t>
            </a:r>
            <a:r>
              <a:rPr lang="ru-RU" dirty="0" smtClean="0"/>
              <a:t>перший </a:t>
            </a:r>
            <a:r>
              <a:rPr lang="ru-RU" dirty="0" smtClean="0"/>
              <a:t>живописний</a:t>
            </a:r>
            <a:r>
              <a:rPr lang="ru-RU" dirty="0" smtClean="0"/>
              <a:t> </a:t>
            </a:r>
            <a:r>
              <a:rPr lang="ru-RU" dirty="0" smtClean="0"/>
              <a:t>твір</a:t>
            </a:r>
            <a:r>
              <a:rPr lang="ru-RU" dirty="0" smtClean="0"/>
              <a:t>, </a:t>
            </a:r>
            <a:r>
              <a:rPr lang="ru-RU" dirty="0" smtClean="0"/>
              <a:t>який </a:t>
            </a:r>
            <a:r>
              <a:rPr lang="ru-RU" dirty="0" smtClean="0"/>
              <a:t>приписується</a:t>
            </a:r>
            <a:r>
              <a:rPr lang="ru-RU" dirty="0" smtClean="0"/>
              <a:t> </a:t>
            </a:r>
            <a:r>
              <a:rPr lang="ru-RU" dirty="0" smtClean="0"/>
              <a:t>Леонардо. Картина написана для </a:t>
            </a:r>
            <a:r>
              <a:rPr lang="ru-RU" dirty="0" smtClean="0"/>
              <a:t>різниці</a:t>
            </a:r>
            <a:r>
              <a:rPr lang="ru-RU" dirty="0" smtClean="0"/>
              <a:t> </a:t>
            </a:r>
            <a:r>
              <a:rPr lang="ru-RU" dirty="0" smtClean="0"/>
              <a:t>монастиря</a:t>
            </a:r>
            <a:r>
              <a:rPr lang="ru-RU" dirty="0" smtClean="0"/>
              <a:t> </a:t>
            </a:r>
            <a:r>
              <a:rPr lang="ru-RU" dirty="0" smtClean="0"/>
              <a:t>Сан-Бартоломео</a:t>
            </a:r>
            <a:r>
              <a:rPr lang="ru-RU" dirty="0" smtClean="0"/>
              <a:t>, який </a:t>
            </a:r>
            <a:r>
              <a:rPr lang="ru-RU" dirty="0" smtClean="0"/>
              <a:t>перебував</a:t>
            </a:r>
            <a:r>
              <a:rPr lang="ru-RU" dirty="0" smtClean="0"/>
              <a:t> за воротами </a:t>
            </a:r>
            <a:r>
              <a:rPr lang="ru-RU" dirty="0" smtClean="0"/>
              <a:t>Сан-Фредьяно</a:t>
            </a:r>
            <a:r>
              <a:rPr lang="ru-RU" dirty="0" smtClean="0"/>
              <a:t> до </a:t>
            </a:r>
            <a:r>
              <a:rPr lang="ru-RU" dirty="0" smtClean="0"/>
              <a:t>південно-захід</a:t>
            </a:r>
            <a:r>
              <a:rPr lang="ru-RU" dirty="0" smtClean="0"/>
              <a:t> від центру </a:t>
            </a:r>
            <a:r>
              <a:rPr lang="ru-RU" dirty="0" smtClean="0"/>
              <a:t>Флоренції</a:t>
            </a:r>
            <a:r>
              <a:rPr lang="ru-RU" dirty="0" smtClean="0"/>
              <a:t>, в </a:t>
            </a:r>
            <a:r>
              <a:rPr lang="ru-RU" dirty="0" smtClean="0"/>
              <a:t>містечку</a:t>
            </a:r>
            <a:r>
              <a:rPr lang="ru-RU" dirty="0" smtClean="0"/>
              <a:t> </a:t>
            </a:r>
            <a:r>
              <a:rPr lang="ru-RU" dirty="0" smtClean="0"/>
              <a:t>Монте-Оливето</a:t>
            </a:r>
            <a:r>
              <a:rPr lang="en-US" dirty="0" smtClean="0"/>
              <a:t>. </a:t>
            </a:r>
            <a:r>
              <a:rPr lang="ru-RU" dirty="0" smtClean="0"/>
              <a:t>В позах </a:t>
            </a:r>
            <a:r>
              <a:rPr lang="ru-RU" dirty="0" smtClean="0"/>
              <a:t>Гавриїла</a:t>
            </a:r>
            <a:r>
              <a:rPr lang="ru-RU" dirty="0" smtClean="0"/>
              <a:t> та </a:t>
            </a:r>
            <a:r>
              <a:rPr lang="ru-RU" dirty="0" smtClean="0"/>
              <a:t>Марії</a:t>
            </a:r>
            <a:r>
              <a:rPr lang="ru-RU" dirty="0" smtClean="0"/>
              <a:t> видно </a:t>
            </a:r>
            <a:r>
              <a:rPr lang="ru-RU" dirty="0" smtClean="0"/>
              <a:t>вплив</a:t>
            </a:r>
            <a:r>
              <a:rPr lang="ru-RU" dirty="0" smtClean="0"/>
              <a:t> Верроккьо і </a:t>
            </a:r>
            <a:r>
              <a:rPr lang="ru-RU" dirty="0" smtClean="0"/>
              <a:t>близької</a:t>
            </a:r>
            <a:r>
              <a:rPr lang="ru-RU" dirty="0" smtClean="0"/>
              <a:t> </a:t>
            </a:r>
            <a:r>
              <a:rPr lang="ru-RU" dirty="0" smtClean="0"/>
              <a:t>йому</a:t>
            </a:r>
            <a:r>
              <a:rPr lang="ru-RU" dirty="0" smtClean="0"/>
              <a:t> </a:t>
            </a:r>
            <a:r>
              <a:rPr lang="ru-RU" dirty="0" smtClean="0"/>
              <a:t>Боттічеллі</a:t>
            </a:r>
            <a:r>
              <a:rPr lang="ru-RU" dirty="0" smtClean="0"/>
              <a:t>. Рука Леонардо </a:t>
            </a:r>
            <a:r>
              <a:rPr lang="ru-RU" dirty="0" smtClean="0"/>
              <a:t>відчувається</a:t>
            </a:r>
            <a:r>
              <a:rPr lang="ru-RU" dirty="0" smtClean="0"/>
              <a:t> у </a:t>
            </a:r>
            <a:r>
              <a:rPr lang="ru-RU" dirty="0" smtClean="0"/>
              <a:t>майстерному</a:t>
            </a:r>
            <a:r>
              <a:rPr lang="ru-RU" dirty="0" smtClean="0"/>
              <a:t> </a:t>
            </a:r>
            <a:r>
              <a:rPr lang="ru-RU" dirty="0" smtClean="0"/>
              <a:t>змалюванні</a:t>
            </a:r>
            <a:r>
              <a:rPr lang="ru-RU" dirty="0" smtClean="0"/>
              <a:t> пейзажу і особливо в </a:t>
            </a:r>
            <a:r>
              <a:rPr lang="ru-RU" dirty="0" smtClean="0"/>
              <a:t>передачі</a:t>
            </a:r>
            <a:r>
              <a:rPr lang="ru-RU" dirty="0" smtClean="0"/>
              <a:t> </a:t>
            </a:r>
            <a:r>
              <a:rPr lang="ru-RU" dirty="0" smtClean="0"/>
              <a:t>обумовлених</a:t>
            </a:r>
            <a:r>
              <a:rPr lang="ru-RU" dirty="0" smtClean="0"/>
              <a:t> каноном </a:t>
            </a:r>
            <a:r>
              <a:rPr lang="ru-RU" dirty="0" smtClean="0"/>
              <a:t>переживань</a:t>
            </a:r>
            <a:r>
              <a:rPr lang="ru-RU" dirty="0" smtClean="0"/>
              <a:t> тільки на </a:t>
            </a:r>
            <a:r>
              <a:rPr lang="ru-RU" dirty="0" smtClean="0"/>
              <a:t>обличчях</a:t>
            </a:r>
            <a:r>
              <a:rPr lang="ru-RU" dirty="0" smtClean="0"/>
              <a:t> </a:t>
            </a:r>
            <a:r>
              <a:rPr lang="ru-RU" dirty="0" smtClean="0"/>
              <a:t>героїв</a:t>
            </a:r>
            <a:r>
              <a:rPr lang="ru-RU" dirty="0" smtClean="0"/>
              <a:t>, без </a:t>
            </a:r>
            <a:r>
              <a:rPr lang="ru-RU" dirty="0" smtClean="0"/>
              <a:t>ефектних</a:t>
            </a:r>
            <a:r>
              <a:rPr lang="ru-RU" dirty="0" smtClean="0"/>
              <a:t> </a:t>
            </a:r>
            <a:r>
              <a:rPr lang="ru-RU" dirty="0" smtClean="0"/>
              <a:t>жестів</a:t>
            </a:r>
            <a:r>
              <a:rPr lang="ru-RU" dirty="0" smtClean="0"/>
              <a:t> і </a:t>
            </a:r>
            <a:r>
              <a:rPr lang="ru-RU" dirty="0" smtClean="0"/>
              <a:t>зайвого</a:t>
            </a:r>
            <a:r>
              <a:rPr lang="ru-RU" dirty="0" smtClean="0"/>
              <a:t> пафосу. </a:t>
            </a:r>
            <a:r>
              <a:rPr lang="ru-RU" dirty="0" smtClean="0"/>
              <a:t>Раптово</a:t>
            </a:r>
            <a:r>
              <a:rPr lang="ru-RU" dirty="0" smtClean="0"/>
              <a:t> </a:t>
            </a:r>
            <a:r>
              <a:rPr lang="ru-RU" dirty="0" smtClean="0"/>
              <a:t>з'явився</a:t>
            </a:r>
            <a:r>
              <a:rPr lang="ru-RU" dirty="0" smtClean="0"/>
              <a:t> </a:t>
            </a:r>
            <a:r>
              <a:rPr lang="ru-RU" dirty="0" smtClean="0"/>
              <a:t>ангел і </a:t>
            </a:r>
            <a:r>
              <a:rPr lang="ru-RU" dirty="0" smtClean="0"/>
              <a:t>зупинив</a:t>
            </a:r>
            <a:r>
              <a:rPr lang="ru-RU" dirty="0" smtClean="0"/>
              <a:t> </a:t>
            </a:r>
            <a:r>
              <a:rPr lang="ru-RU" dirty="0" smtClean="0"/>
              <a:t>читання</a:t>
            </a:r>
            <a:r>
              <a:rPr lang="ru-RU" dirty="0" smtClean="0"/>
              <a:t> </a:t>
            </a:r>
            <a:r>
              <a:rPr lang="ru-RU" dirty="0" smtClean="0"/>
              <a:t>Марії</a:t>
            </a:r>
            <a:r>
              <a:rPr lang="ru-RU" dirty="0" smtClean="0"/>
              <a:t>. На її </a:t>
            </a:r>
            <a:r>
              <a:rPr lang="ru-RU" dirty="0" smtClean="0"/>
              <a:t>обличчі</a:t>
            </a:r>
            <a:r>
              <a:rPr lang="ru-RU" dirty="0" smtClean="0"/>
              <a:t> </a:t>
            </a:r>
            <a:r>
              <a:rPr lang="ru-RU" dirty="0" smtClean="0"/>
              <a:t>збентеження</a:t>
            </a:r>
            <a:r>
              <a:rPr lang="ru-RU" dirty="0" smtClean="0"/>
              <a:t> і </a:t>
            </a:r>
            <a:r>
              <a:rPr lang="ru-RU" dirty="0" smtClean="0"/>
              <a:t>смирення</a:t>
            </a:r>
            <a:r>
              <a:rPr lang="ru-RU" dirty="0" smtClean="0"/>
              <a:t>, на </a:t>
            </a:r>
            <a:r>
              <a:rPr lang="ru-RU" dirty="0" smtClean="0"/>
              <a:t>обличчі</a:t>
            </a:r>
            <a:r>
              <a:rPr lang="ru-RU" dirty="0" smtClean="0"/>
              <a:t> ангела - </a:t>
            </a:r>
            <a:r>
              <a:rPr lang="ru-RU" dirty="0" smtClean="0"/>
              <a:t>свідомість</a:t>
            </a:r>
            <a:r>
              <a:rPr lang="ru-RU" dirty="0" smtClean="0"/>
              <a:t> </a:t>
            </a:r>
            <a:r>
              <a:rPr lang="ru-RU" dirty="0" smtClean="0"/>
              <a:t>значущості</a:t>
            </a:r>
            <a:r>
              <a:rPr lang="ru-RU" dirty="0" smtClean="0"/>
              <a:t> моменту. В </a:t>
            </a:r>
            <a:r>
              <a:rPr lang="ru-RU" dirty="0" smtClean="0"/>
              <a:t>лівій</a:t>
            </a:r>
            <a:r>
              <a:rPr lang="ru-RU" dirty="0" smtClean="0"/>
              <a:t> </a:t>
            </a:r>
            <a:r>
              <a:rPr lang="ru-RU" dirty="0" smtClean="0"/>
              <a:t>руці</a:t>
            </a:r>
            <a:r>
              <a:rPr lang="ru-RU" dirty="0" smtClean="0"/>
              <a:t> </a:t>
            </a:r>
            <a:r>
              <a:rPr lang="ru-RU" dirty="0" smtClean="0"/>
              <a:t>він</a:t>
            </a:r>
            <a:r>
              <a:rPr lang="ru-RU" dirty="0" smtClean="0"/>
              <a:t> </a:t>
            </a:r>
            <a:r>
              <a:rPr lang="ru-RU" dirty="0" smtClean="0"/>
              <a:t>тримає</a:t>
            </a:r>
            <a:r>
              <a:rPr lang="ru-RU" dirty="0" smtClean="0"/>
              <a:t> </a:t>
            </a:r>
            <a:r>
              <a:rPr lang="ru-RU" dirty="0" smtClean="0"/>
              <a:t>лілію</a:t>
            </a:r>
            <a:r>
              <a:rPr lang="ru-RU" dirty="0" smtClean="0"/>
              <a:t>, символ </a:t>
            </a:r>
            <a:r>
              <a:rPr lang="ru-RU" dirty="0" smtClean="0"/>
              <a:t>Флоренції</a:t>
            </a:r>
            <a:r>
              <a:rPr lang="ru-RU" dirty="0" smtClean="0"/>
              <a:t>. Очевидна характерна для Леонардо тяга до природного ходу речей.</a:t>
            </a:r>
            <a:endParaRPr lang="ru-RU" dirty="0"/>
          </a:p>
        </p:txBody>
      </p:sp>
      <p:pic>
        <p:nvPicPr>
          <p:cNvPr id="22532" name="Picture 4" descr="http://dedale.ru/artworks/LeonardoDaVinci/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620688"/>
            <a:ext cx="4042792" cy="62373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                                              Картина                           </a:t>
            </a:r>
            <a:r>
              <a:rPr lang="uk-UA" dirty="0" smtClean="0"/>
              <a:t>“Мадонна</a:t>
            </a:r>
            <a:r>
              <a:rPr lang="uk-UA" dirty="0" smtClean="0"/>
              <a:t> </a:t>
            </a:r>
            <a:r>
              <a:rPr lang="uk-UA" dirty="0" smtClean="0"/>
              <a:t>Літта”</a:t>
            </a:r>
            <a:r>
              <a:rPr lang="uk-UA" dirty="0" smtClean="0"/>
              <a:t> 1490 р.</a:t>
            </a:r>
          </a:p>
          <a:p>
            <a:pPr>
              <a:buNone/>
            </a:pPr>
            <a:r>
              <a:rPr lang="uk-UA" dirty="0" smtClean="0"/>
              <a:t>     </a:t>
            </a:r>
            <a:r>
              <a:rPr lang="ru-RU" dirty="0" smtClean="0"/>
              <a:t>Зазначимо</a:t>
            </a:r>
            <a:r>
              <a:rPr lang="ru-RU" dirty="0" smtClean="0"/>
              <a:t> </a:t>
            </a:r>
            <a:r>
              <a:rPr lang="ru-RU" dirty="0" smtClean="0"/>
              <a:t>емоційну</a:t>
            </a:r>
            <a:r>
              <a:rPr lang="ru-RU" dirty="0" smtClean="0"/>
              <a:t> позу </a:t>
            </a:r>
            <a:r>
              <a:rPr lang="ru-RU" dirty="0" smtClean="0"/>
              <a:t>Марії</a:t>
            </a:r>
            <a:r>
              <a:rPr lang="ru-RU" dirty="0" smtClean="0"/>
              <a:t>, </a:t>
            </a:r>
            <a:r>
              <a:rPr lang="ru-RU" dirty="0" smtClean="0"/>
              <a:t>вираження</a:t>
            </a:r>
            <a:r>
              <a:rPr lang="ru-RU" dirty="0" smtClean="0"/>
              <a:t> </a:t>
            </a:r>
            <a:r>
              <a:rPr lang="ru-RU" dirty="0" smtClean="0"/>
              <a:t>ніжності</a:t>
            </a:r>
            <a:r>
              <a:rPr lang="ru-RU" dirty="0" smtClean="0"/>
              <a:t> і </a:t>
            </a:r>
            <a:r>
              <a:rPr lang="ru-RU" dirty="0" smtClean="0"/>
              <a:t>задоволення</a:t>
            </a:r>
            <a:r>
              <a:rPr lang="ru-RU" dirty="0" smtClean="0"/>
              <a:t> від </a:t>
            </a:r>
            <a:r>
              <a:rPr lang="ru-RU" dirty="0" smtClean="0"/>
              <a:t>споглядання</a:t>
            </a:r>
            <a:r>
              <a:rPr lang="ru-RU" dirty="0" smtClean="0"/>
              <a:t> її </a:t>
            </a:r>
            <a:r>
              <a:rPr lang="ru-RU" dirty="0" smtClean="0"/>
              <a:t>немовля, </a:t>
            </a:r>
            <a:r>
              <a:rPr lang="ru-RU" dirty="0" smtClean="0"/>
              <a:t>звернувши</a:t>
            </a:r>
            <a:r>
              <a:rPr lang="ru-RU" dirty="0" smtClean="0"/>
              <a:t> </a:t>
            </a:r>
            <a:r>
              <a:rPr lang="ru-RU" dirty="0" smtClean="0"/>
              <a:t>одночасно</a:t>
            </a:r>
            <a:r>
              <a:rPr lang="ru-RU" dirty="0" smtClean="0"/>
              <a:t> </a:t>
            </a:r>
            <a:r>
              <a:rPr lang="ru-RU" dirty="0" smtClean="0"/>
              <a:t>погляд</a:t>
            </a:r>
            <a:r>
              <a:rPr lang="ru-RU" dirty="0" smtClean="0"/>
              <a:t> у </a:t>
            </a:r>
            <a:r>
              <a:rPr lang="ru-RU" dirty="0" smtClean="0"/>
              <a:t>бік</a:t>
            </a:r>
            <a:r>
              <a:rPr lang="ru-RU" dirty="0" smtClean="0"/>
              <a:t> </a:t>
            </a:r>
            <a:r>
              <a:rPr lang="ru-RU" dirty="0" smtClean="0"/>
              <a:t>глядача</a:t>
            </a:r>
            <a:r>
              <a:rPr lang="ru-RU" dirty="0" smtClean="0"/>
              <a:t>. </a:t>
            </a:r>
            <a:r>
              <a:rPr lang="ru-RU" dirty="0" smtClean="0"/>
              <a:t>Зображення</a:t>
            </a:r>
            <a:r>
              <a:rPr lang="ru-RU" dirty="0" smtClean="0"/>
              <a:t> </a:t>
            </a:r>
            <a:r>
              <a:rPr lang="ru-RU" dirty="0" smtClean="0"/>
              <a:t>ґрунтується</a:t>
            </a:r>
            <a:r>
              <a:rPr lang="ru-RU" dirty="0" smtClean="0"/>
              <a:t> на </a:t>
            </a:r>
            <a:r>
              <a:rPr lang="ru-RU" dirty="0" smtClean="0"/>
              <a:t>традиційному</a:t>
            </a:r>
            <a:r>
              <a:rPr lang="ru-RU" dirty="0" smtClean="0"/>
              <a:t> </a:t>
            </a:r>
            <a:r>
              <a:rPr lang="ru-RU" dirty="0" smtClean="0"/>
              <a:t>мотиві</a:t>
            </a:r>
            <a:r>
              <a:rPr lang="ru-RU" dirty="0" smtClean="0"/>
              <a:t> </a:t>
            </a:r>
            <a:r>
              <a:rPr lang="en-US" dirty="0" smtClean="0"/>
              <a:t>Madonna del latte (</a:t>
            </a:r>
            <a:r>
              <a:rPr lang="ru-RU" dirty="0" smtClean="0"/>
              <a:t>Годувальниця</a:t>
            </a:r>
            <a:r>
              <a:rPr lang="ru-RU" dirty="0" smtClean="0"/>
              <a:t>). Краса</a:t>
            </a:r>
            <a:r>
              <a:rPr lang="ru-RU" dirty="0" smtClean="0"/>
              <a:t>, </a:t>
            </a:r>
            <a:r>
              <a:rPr lang="ru-RU" dirty="0" smtClean="0"/>
              <a:t>втілена</a:t>
            </a:r>
            <a:r>
              <a:rPr lang="ru-RU" dirty="0" smtClean="0"/>
              <a:t> в </a:t>
            </a:r>
            <a:r>
              <a:rPr lang="ru-RU" dirty="0" smtClean="0"/>
              <a:t>ніжних</a:t>
            </a:r>
            <a:r>
              <a:rPr lang="ru-RU" dirty="0" smtClean="0"/>
              <a:t> формах </a:t>
            </a:r>
            <a:r>
              <a:rPr lang="ru-RU" dirty="0" smtClean="0"/>
              <a:t>юних</a:t>
            </a:r>
            <a:r>
              <a:rPr lang="ru-RU" dirty="0" smtClean="0"/>
              <a:t> Мадонн і пухленьких </a:t>
            </a:r>
            <a:r>
              <a:rPr lang="ru-RU" dirty="0" smtClean="0"/>
              <a:t>тілах</a:t>
            </a:r>
            <a:r>
              <a:rPr lang="ru-RU" dirty="0" smtClean="0"/>
              <a:t> </a:t>
            </a:r>
            <a:r>
              <a:rPr lang="ru-RU" dirty="0" smtClean="0"/>
              <a:t>немовлят</a:t>
            </a:r>
            <a:r>
              <a:rPr lang="ru-RU" dirty="0" smtClean="0"/>
              <a:t>, </a:t>
            </a:r>
            <a:r>
              <a:rPr lang="ru-RU" dirty="0" smtClean="0"/>
              <a:t>представляє</a:t>
            </a:r>
            <a:r>
              <a:rPr lang="ru-RU" dirty="0" smtClean="0"/>
              <a:t> для Леонардо не просто </a:t>
            </a:r>
            <a:r>
              <a:rPr lang="ru-RU" dirty="0" smtClean="0"/>
              <a:t>образотворчий</a:t>
            </a:r>
            <a:r>
              <a:rPr lang="ru-RU" dirty="0" smtClean="0"/>
              <a:t> мотив,- це </a:t>
            </a:r>
            <a:r>
              <a:rPr lang="ru-RU" dirty="0" smtClean="0"/>
              <a:t>роздуми</a:t>
            </a:r>
            <a:r>
              <a:rPr lang="ru-RU" dirty="0" smtClean="0"/>
              <a:t> </a:t>
            </a:r>
            <a:r>
              <a:rPr lang="ru-RU" dirty="0" smtClean="0"/>
              <a:t>майстра</a:t>
            </a:r>
            <a:r>
              <a:rPr lang="ru-RU" dirty="0" smtClean="0"/>
              <a:t> про образ </a:t>
            </a:r>
            <a:r>
              <a:rPr lang="ru-RU" dirty="0" smtClean="0"/>
              <a:t>матері</a:t>
            </a:r>
            <a:r>
              <a:rPr lang="ru-RU" dirty="0" smtClean="0"/>
              <a:t>, про її </a:t>
            </a:r>
            <a:r>
              <a:rPr lang="ru-RU" dirty="0" smtClean="0"/>
              <a:t>глибокої</a:t>
            </a:r>
            <a:r>
              <a:rPr lang="ru-RU" dirty="0" smtClean="0"/>
              <a:t> </a:t>
            </a:r>
            <a:r>
              <a:rPr lang="ru-RU" dirty="0" smtClean="0"/>
              <a:t>любові</a:t>
            </a:r>
            <a:r>
              <a:rPr lang="ru-RU" dirty="0" smtClean="0"/>
              <a:t> до </a:t>
            </a:r>
            <a:r>
              <a:rPr lang="ru-RU" dirty="0" smtClean="0"/>
              <a:t>сина</a:t>
            </a:r>
            <a:r>
              <a:rPr lang="ru-RU" dirty="0" smtClean="0"/>
              <a:t>, </a:t>
            </a:r>
            <a:r>
              <a:rPr lang="ru-RU" dirty="0" smtClean="0"/>
              <a:t>перекладене</a:t>
            </a:r>
            <a:r>
              <a:rPr lang="ru-RU" dirty="0" smtClean="0"/>
              <a:t> на мову </a:t>
            </a:r>
            <a:r>
              <a:rPr lang="ru-RU" dirty="0" smtClean="0"/>
              <a:t>живопису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458" name="Picture 2" descr="http://dedale.ru/artworks/LeonardoDaVinci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4625107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332656"/>
            <a:ext cx="4536504" cy="61206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Картина </a:t>
            </a:r>
            <a:r>
              <a:rPr lang="uk-UA" dirty="0" smtClean="0"/>
              <a:t>“Мона</a:t>
            </a:r>
            <a:r>
              <a:rPr lang="uk-UA" dirty="0" smtClean="0"/>
              <a:t> </a:t>
            </a:r>
            <a:r>
              <a:rPr lang="uk-UA" dirty="0" smtClean="0"/>
              <a:t>Ліза”</a:t>
            </a:r>
            <a:r>
              <a:rPr lang="uk-UA" dirty="0" smtClean="0"/>
              <a:t> 1506 р.</a:t>
            </a:r>
          </a:p>
          <a:p>
            <a:pPr>
              <a:buNone/>
            </a:pPr>
            <a:r>
              <a:rPr lang="ru-RU" dirty="0" smtClean="0"/>
              <a:t>       Про </a:t>
            </a:r>
            <a:r>
              <a:rPr lang="ru-RU" dirty="0" smtClean="0"/>
              <a:t>Мону</a:t>
            </a:r>
            <a:r>
              <a:rPr lang="ru-RU" dirty="0" smtClean="0"/>
              <a:t> </a:t>
            </a:r>
            <a:r>
              <a:rPr lang="ru-RU" dirty="0" smtClean="0"/>
              <a:t>Лізу</a:t>
            </a:r>
            <a:r>
              <a:rPr lang="ru-RU" dirty="0" smtClean="0"/>
              <a:t> </a:t>
            </a:r>
            <a:r>
              <a:rPr lang="ru-RU" dirty="0" smtClean="0"/>
              <a:t>відомо</a:t>
            </a:r>
            <a:r>
              <a:rPr lang="ru-RU" dirty="0" smtClean="0"/>
              <a:t> </a:t>
            </a:r>
            <a:r>
              <a:rPr lang="ru-RU" dirty="0" smtClean="0"/>
              <a:t>дуже</a:t>
            </a:r>
            <a:r>
              <a:rPr lang="ru-RU" dirty="0" smtClean="0"/>
              <a:t> мало, </a:t>
            </a:r>
            <a:r>
              <a:rPr lang="ru-RU" dirty="0" smtClean="0"/>
              <a:t>крім</a:t>
            </a:r>
            <a:r>
              <a:rPr lang="ru-RU" dirty="0" smtClean="0"/>
              <a:t> </a:t>
            </a:r>
            <a:r>
              <a:rPr lang="ru-RU" dirty="0" smtClean="0"/>
              <a:t>кількох</a:t>
            </a:r>
            <a:r>
              <a:rPr lang="ru-RU" dirty="0" smtClean="0"/>
              <a:t> </a:t>
            </a:r>
            <a:r>
              <a:rPr lang="ru-RU" dirty="0" smtClean="0"/>
              <a:t>незначних</a:t>
            </a:r>
            <a:r>
              <a:rPr lang="ru-RU" dirty="0" smtClean="0"/>
              <a:t> </a:t>
            </a:r>
            <a:r>
              <a:rPr lang="ru-RU" dirty="0" smtClean="0"/>
              <a:t>фактів</a:t>
            </a:r>
            <a:r>
              <a:rPr lang="ru-RU" dirty="0" smtClean="0"/>
              <a:t>, і тому </a:t>
            </a:r>
            <a:r>
              <a:rPr lang="ru-RU" dirty="0" smtClean="0"/>
              <a:t>важко</a:t>
            </a:r>
            <a:r>
              <a:rPr lang="ru-RU" dirty="0" smtClean="0"/>
              <a:t> </a:t>
            </a:r>
            <a:r>
              <a:rPr lang="ru-RU" dirty="0" smtClean="0"/>
              <a:t>відповісти</a:t>
            </a:r>
            <a:r>
              <a:rPr lang="ru-RU" dirty="0" smtClean="0"/>
              <a:t> на </a:t>
            </a:r>
            <a:r>
              <a:rPr lang="ru-RU" dirty="0" smtClean="0"/>
              <a:t>дуже</a:t>
            </a:r>
            <a:r>
              <a:rPr lang="ru-RU" dirty="0" smtClean="0"/>
              <a:t> </a:t>
            </a:r>
            <a:r>
              <a:rPr lang="ru-RU" dirty="0" smtClean="0"/>
              <a:t>важливе</a:t>
            </a:r>
            <a:r>
              <a:rPr lang="ru-RU" dirty="0" smtClean="0"/>
              <a:t> </a:t>
            </a:r>
            <a:r>
              <a:rPr lang="ru-RU" dirty="0" smtClean="0"/>
              <a:t>питання</a:t>
            </a:r>
            <a:r>
              <a:rPr lang="ru-RU" dirty="0" smtClean="0"/>
              <a:t>, що часто </a:t>
            </a:r>
            <a:r>
              <a:rPr lang="ru-RU" dirty="0" smtClean="0"/>
              <a:t>задається</a:t>
            </a:r>
            <a:r>
              <a:rPr lang="ru-RU" dirty="0" smtClean="0"/>
              <a:t>, і </a:t>
            </a:r>
            <a:r>
              <a:rPr lang="ru-RU" dirty="0" smtClean="0"/>
              <a:t>обговорюється</a:t>
            </a:r>
            <a:r>
              <a:rPr lang="ru-RU" dirty="0" smtClean="0"/>
              <a:t>: </a:t>
            </a:r>
            <a:r>
              <a:rPr lang="ru-RU" dirty="0" smtClean="0"/>
              <a:t>була вона просто гарною </a:t>
            </a:r>
            <a:r>
              <a:rPr lang="ru-RU" dirty="0" smtClean="0"/>
              <a:t>моделлю</a:t>
            </a:r>
            <a:r>
              <a:rPr lang="ru-RU" dirty="0" smtClean="0"/>
              <a:t> для Леонардо або ж вона була його музою і </a:t>
            </a:r>
            <a:r>
              <a:rPr lang="ru-RU" dirty="0" smtClean="0"/>
              <a:t>навіть</a:t>
            </a:r>
            <a:r>
              <a:rPr lang="ru-RU" dirty="0" smtClean="0"/>
              <a:t> </a:t>
            </a:r>
            <a:r>
              <a:rPr lang="ru-RU" dirty="0" smtClean="0"/>
              <a:t>любов'ю</a:t>
            </a:r>
            <a:r>
              <a:rPr lang="ru-RU" dirty="0" smtClean="0"/>
              <a:t>, у що </a:t>
            </a:r>
            <a:r>
              <a:rPr lang="ru-RU" dirty="0" smtClean="0"/>
              <a:t>багато</a:t>
            </a:r>
            <a:r>
              <a:rPr lang="ru-RU" dirty="0" smtClean="0"/>
              <a:t> </a:t>
            </a:r>
            <a:r>
              <a:rPr lang="ru-RU" dirty="0" smtClean="0"/>
              <a:t>хто</a:t>
            </a:r>
            <a:r>
              <a:rPr lang="ru-RU" dirty="0" smtClean="0"/>
              <a:t> </a:t>
            </a:r>
            <a:r>
              <a:rPr lang="ru-RU" dirty="0" smtClean="0"/>
              <a:t>хотіли</a:t>
            </a:r>
            <a:r>
              <a:rPr lang="ru-RU" dirty="0" smtClean="0"/>
              <a:t> б </a:t>
            </a:r>
            <a:r>
              <a:rPr lang="ru-RU" dirty="0" smtClean="0"/>
              <a:t>вірити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Є </a:t>
            </a:r>
            <a:r>
              <a:rPr lang="ru-RU" dirty="0" smtClean="0"/>
              <a:t>деякі</a:t>
            </a:r>
            <a:r>
              <a:rPr lang="ru-RU" dirty="0" smtClean="0"/>
              <a:t> </a:t>
            </a:r>
            <a:r>
              <a:rPr lang="ru-RU" dirty="0" smtClean="0"/>
              <a:t>факти</a:t>
            </a:r>
            <a:r>
              <a:rPr lang="ru-RU" dirty="0" smtClean="0"/>
              <a:t>, що </a:t>
            </a:r>
            <a:r>
              <a:rPr lang="ru-RU" dirty="0" smtClean="0"/>
              <a:t>підтверджують</a:t>
            </a:r>
            <a:r>
              <a:rPr lang="ru-RU" dirty="0" smtClean="0"/>
              <a:t> </a:t>
            </a:r>
            <a:r>
              <a:rPr lang="ru-RU" dirty="0" smtClean="0"/>
              <a:t>правильність</a:t>
            </a:r>
            <a:r>
              <a:rPr lang="ru-RU" dirty="0" smtClean="0"/>
              <a:t> </a:t>
            </a:r>
            <a:r>
              <a:rPr lang="ru-RU" dirty="0" smtClean="0"/>
              <a:t>останнього</a:t>
            </a:r>
            <a:r>
              <a:rPr lang="ru-RU" dirty="0" smtClean="0"/>
              <a:t> </a:t>
            </a:r>
            <a:r>
              <a:rPr lang="ru-RU" dirty="0" smtClean="0"/>
              <a:t>припущення</a:t>
            </a:r>
            <a:r>
              <a:rPr lang="ru-RU" dirty="0" smtClean="0"/>
              <a:t>, і це, </a:t>
            </a:r>
            <a:r>
              <a:rPr lang="ru-RU" dirty="0" smtClean="0"/>
              <a:t>можливо</a:t>
            </a:r>
            <a:r>
              <a:rPr lang="ru-RU" dirty="0" smtClean="0"/>
              <a:t>, </a:t>
            </a:r>
            <a:r>
              <a:rPr lang="ru-RU" dirty="0" smtClean="0"/>
              <a:t>пояснює</a:t>
            </a:r>
            <a:r>
              <a:rPr lang="ru-RU" dirty="0" smtClean="0"/>
              <a:t> </a:t>
            </a:r>
            <a:r>
              <a:rPr lang="ru-RU" dirty="0" smtClean="0"/>
              <a:t>особливу</a:t>
            </a:r>
            <a:r>
              <a:rPr lang="ru-RU" dirty="0" smtClean="0"/>
              <a:t> </a:t>
            </a:r>
            <a:r>
              <a:rPr lang="ru-RU" dirty="0" smtClean="0"/>
              <a:t>чарівність</a:t>
            </a:r>
            <a:r>
              <a:rPr lang="ru-RU" dirty="0" smtClean="0"/>
              <a:t> </a:t>
            </a:r>
            <a:r>
              <a:rPr lang="ru-RU" dirty="0" smtClean="0"/>
              <a:t>картини</a:t>
            </a:r>
            <a:r>
              <a:rPr lang="ru-RU" dirty="0" smtClean="0"/>
              <a:t>. Але яка б не була правда, </a:t>
            </a:r>
            <a:r>
              <a:rPr lang="ru-RU" dirty="0" smtClean="0"/>
              <a:t>якою</a:t>
            </a:r>
            <a:r>
              <a:rPr lang="ru-RU" dirty="0" smtClean="0"/>
              <a:t> </a:t>
            </a:r>
            <a:r>
              <a:rPr lang="ru-RU" dirty="0" smtClean="0"/>
              <a:t>чудовою</a:t>
            </a:r>
            <a:r>
              <a:rPr lang="ru-RU" dirty="0" smtClean="0"/>
              <a:t>, повинно бути, вона була </a:t>
            </a:r>
            <a:r>
              <a:rPr lang="ru-RU" dirty="0" smtClean="0"/>
              <a:t>особистістю</a:t>
            </a:r>
            <a:r>
              <a:rPr lang="ru-RU" dirty="0" smtClean="0"/>
              <a:t>, </a:t>
            </a:r>
            <a:r>
              <a:rPr lang="ru-RU" dirty="0" smtClean="0"/>
              <a:t>якщо</a:t>
            </a:r>
            <a:r>
              <a:rPr lang="ru-RU" dirty="0" smtClean="0"/>
              <a:t> </a:t>
            </a:r>
            <a:r>
              <a:rPr lang="ru-RU" dirty="0" smtClean="0"/>
              <a:t>зуміла</a:t>
            </a:r>
            <a:r>
              <a:rPr lang="ru-RU" dirty="0" smtClean="0"/>
              <a:t> </a:t>
            </a:r>
            <a:r>
              <a:rPr lang="ru-RU" dirty="0" smtClean="0"/>
              <a:t>викликати</a:t>
            </a:r>
            <a:r>
              <a:rPr lang="ru-RU" dirty="0" smtClean="0"/>
              <a:t> все </a:t>
            </a:r>
            <a:r>
              <a:rPr lang="ru-RU" dirty="0" smtClean="0"/>
              <a:t>найкраще</a:t>
            </a:r>
            <a:r>
              <a:rPr lang="ru-RU" dirty="0" smtClean="0"/>
              <a:t> в </a:t>
            </a:r>
            <a:r>
              <a:rPr lang="ru-RU" dirty="0" smtClean="0"/>
              <a:t>цьому</a:t>
            </a:r>
            <a:r>
              <a:rPr lang="ru-RU" dirty="0" smtClean="0"/>
              <a:t> </a:t>
            </a:r>
            <a:r>
              <a:rPr lang="ru-RU" dirty="0" smtClean="0"/>
              <a:t>гіганті</a:t>
            </a:r>
            <a:r>
              <a:rPr lang="ru-RU" dirty="0" smtClean="0"/>
              <a:t> </a:t>
            </a:r>
            <a:r>
              <a:rPr lang="ru-RU" dirty="0" smtClean="0"/>
              <a:t>Ренесансу</a:t>
            </a:r>
            <a:r>
              <a:rPr lang="ru-RU" dirty="0" smtClean="0"/>
              <a:t>! Вона </a:t>
            </a:r>
            <a:r>
              <a:rPr lang="ru-RU" dirty="0" smtClean="0"/>
              <a:t>допомогла</a:t>
            </a:r>
            <a:r>
              <a:rPr lang="ru-RU" dirty="0" smtClean="0"/>
              <a:t> </a:t>
            </a:r>
            <a:r>
              <a:rPr lang="ru-RU" dirty="0" smtClean="0"/>
              <a:t>цьому</a:t>
            </a:r>
            <a:r>
              <a:rPr lang="ru-RU" dirty="0" smtClean="0"/>
              <a:t> </a:t>
            </a:r>
            <a:r>
              <a:rPr lang="ru-RU" dirty="0" smtClean="0"/>
              <a:t>генію</a:t>
            </a:r>
            <a:r>
              <a:rPr lang="ru-RU" dirty="0" smtClean="0"/>
              <a:t> </a:t>
            </a:r>
            <a:r>
              <a:rPr lang="ru-RU" dirty="0" smtClean="0"/>
              <a:t>залишити</a:t>
            </a:r>
            <a:r>
              <a:rPr lang="ru-RU" dirty="0" smtClean="0"/>
              <a:t> </a:t>
            </a:r>
            <a:r>
              <a:rPr lang="ru-RU" dirty="0" smtClean="0"/>
              <a:t>нащадкам</a:t>
            </a:r>
            <a:r>
              <a:rPr lang="ru-RU" dirty="0" smtClean="0"/>
              <a:t> </a:t>
            </a:r>
            <a:r>
              <a:rPr lang="ru-RU" dirty="0" smtClean="0"/>
              <a:t>унікальний</a:t>
            </a:r>
            <a:r>
              <a:rPr lang="ru-RU" dirty="0" smtClean="0"/>
              <a:t> шедевр, </a:t>
            </a:r>
            <a:r>
              <a:rPr lang="ru-RU" dirty="0" smtClean="0"/>
              <a:t>надихаючий</a:t>
            </a:r>
            <a:r>
              <a:rPr lang="ru-RU" dirty="0" smtClean="0"/>
              <a:t> </a:t>
            </a:r>
            <a:r>
              <a:rPr lang="ru-RU" dirty="0" smtClean="0"/>
              <a:t>тисячі</a:t>
            </a:r>
            <a:r>
              <a:rPr lang="ru-RU" dirty="0" smtClean="0"/>
              <a:t> і </a:t>
            </a:r>
            <a:r>
              <a:rPr lang="ru-RU" dirty="0" smtClean="0"/>
              <a:t>тисячі</a:t>
            </a:r>
            <a:r>
              <a:rPr lang="ru-RU" dirty="0" smtClean="0"/>
              <a:t> людей </a:t>
            </a:r>
            <a:r>
              <a:rPr lang="ru-RU" dirty="0" smtClean="0"/>
              <a:t>протягом</a:t>
            </a:r>
            <a:r>
              <a:rPr lang="ru-RU" dirty="0" smtClean="0"/>
              <a:t> </a:t>
            </a:r>
            <a:r>
              <a:rPr lang="ru-RU" dirty="0" smtClean="0"/>
              <a:t>століть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1506" name="Picture 2" descr="http://dedale.ru/artworks/LeonardoDaVinci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869855" cy="6016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941568" cy="1143000"/>
          </a:xfrm>
        </p:spPr>
        <p:txBody>
          <a:bodyPr/>
          <a:lstStyle/>
          <a:p>
            <a:r>
              <a:rPr lang="uk-UA" dirty="0" smtClean="0"/>
              <a:t>Винаходи Леонардо </a:t>
            </a:r>
            <a:r>
              <a:rPr lang="uk-UA" dirty="0" smtClean="0"/>
              <a:t>да</a:t>
            </a:r>
            <a:r>
              <a:rPr lang="uk-UA" dirty="0" smtClean="0"/>
              <a:t> Вінчі.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916832"/>
            <a:ext cx="4211960" cy="20315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Пристрій для </a:t>
            </a:r>
            <a:r>
              <a:rPr lang="ru-RU" dirty="0" smtClean="0"/>
              <a:t>стрибків</a:t>
            </a:r>
            <a:r>
              <a:rPr lang="ru-RU" dirty="0" smtClean="0"/>
              <a:t> з </a:t>
            </a:r>
            <a:r>
              <a:rPr lang="ru-RU" dirty="0" smtClean="0"/>
              <a:t>великої</a:t>
            </a:r>
            <a:r>
              <a:rPr lang="ru-RU" dirty="0" smtClean="0"/>
              <a:t> </a:t>
            </a:r>
            <a:r>
              <a:rPr lang="ru-RU" dirty="0" smtClean="0"/>
              <a:t>висоти</a:t>
            </a:r>
            <a:endParaRPr lang="ru-RU" dirty="0"/>
          </a:p>
        </p:txBody>
      </p:sp>
      <p:pic>
        <p:nvPicPr>
          <p:cNvPr id="23554" name="Picture 2" descr="http://www.mirf.ru/Articles/4/833/paracadute_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4248472" cy="5284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193</TotalTime>
  <Words>870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Леонардо да Вінчі – художник і винахідник. </vt:lpstr>
      <vt:lpstr>Дитинство:</vt:lpstr>
      <vt:lpstr>Цікаві факти з життя:</vt:lpstr>
      <vt:lpstr>Леонардо да Вінчі – видатний художник.</vt:lpstr>
      <vt:lpstr>Слайд 5</vt:lpstr>
      <vt:lpstr>Слайд 6</vt:lpstr>
      <vt:lpstr>Слайд 7</vt:lpstr>
      <vt:lpstr>Слайд 8</vt:lpstr>
      <vt:lpstr>Винаходи Леонардо да Вінчі.</vt:lpstr>
      <vt:lpstr>Слайд 10</vt:lpstr>
      <vt:lpstr>Слайд 11</vt:lpstr>
      <vt:lpstr>Слайд 12</vt:lpstr>
      <vt:lpstr>Висновок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Леонардо да Вінчі – художник і винахідник.</dc:title>
  <dc:creator>User</dc:creator>
  <cp:lastModifiedBy>User</cp:lastModifiedBy>
  <cp:revision>20</cp:revision>
  <dcterms:created xsi:type="dcterms:W3CDTF">2014-03-02T17:06:28Z</dcterms:created>
  <dcterms:modified xsi:type="dcterms:W3CDTF">2014-03-02T20:19:45Z</dcterms:modified>
</cp:coreProperties>
</file>