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C5AB7C-C4D1-48C2-A4EC-77D740AED23A}" type="datetimeFigureOut">
              <a:rPr lang="ru-RU" smtClean="0"/>
              <a:pPr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0AB3C4-81C4-4B41-AB10-7A36CE12BD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1%80%D1%83%D0%B4%D0%BE%D0%B2%D0%B8%D0%B9_%D0%B4%D0%BE%D0%B3%D0%BE%D0%B2%D1%96%D1%80" TargetMode="External"/><Relationship Id="rId2" Type="http://schemas.openxmlformats.org/officeDocument/2006/relationships/hyperlink" Target="http://uk.wikipedia.org/wiki/%D0%93%D1%80%D0%BE%D1%88%D1%96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jpeg"/><Relationship Id="rId4" Type="http://schemas.openxmlformats.org/officeDocument/2006/relationships/hyperlink" Target="http://uk.wikipedia.org/wiki/%D0%9F%D1%96%D0%B4%D0%BF%D1%80%D0%B8%D1%94%D0%BC%D1%81%D1%82%D0%B2%D0%B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/index.php?title=%D0%95%D1%84%D0%B5%D0%BA%D1%82%D0%B8%D0%B2%D0%BD%D1%96%D1%81%D1%82%D1%8C_%D0%BF%D1%80%D0%B0%D1%86%D1%96&amp;action=edit&amp;redlink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6477000" cy="18288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Причини </a:t>
            </a:r>
            <a:r>
              <a:rPr lang="ru-RU" b="1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відмінностей</a:t>
            </a:r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у зарплат</a:t>
            </a:r>
            <a:r>
              <a:rPr lang="uk-UA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і. Номінальна та реальна заробітна плата</a:t>
            </a:r>
            <a:endParaRPr lang="ru-RU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i="1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Підготувала Мирошниченко Т. 11-А клас</a:t>
            </a:r>
            <a:endParaRPr lang="ru-RU" i="1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47664" y="116632"/>
            <a:ext cx="7315200" cy="6858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Заробі́тна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пла́та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скорочено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зарплата (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також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заробітна</a:t>
            </a:r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платня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 —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винагорода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обчислена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зазвичай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у 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2" tooltip="Гроші"/>
              </a:rPr>
              <a:t>грошовому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виразі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яку за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tooltip="Трудовий договір"/>
              </a:rPr>
              <a:t>трудовим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tooltip="Трудовий договір"/>
              </a:rPr>
              <a:t> договором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власник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або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уповноважений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ним орган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виплачує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працівникові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виконану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ним роботу.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Розмір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зарплати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залежить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складності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умов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виконуваної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роботи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професійно-ділових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якостей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працівника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результатів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господарської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діяльності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4" tooltip="Підприємство"/>
              </a:rPr>
              <a:t>підприємства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 descr="http://vdohnovenie.kiev.ua/wp-content/uploads/2011/03/zarlat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2780928"/>
            <a:ext cx="4776192" cy="3582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8136904" cy="2486000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Регулювання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здійснюється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фірмою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державою. Перш за все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встановлюється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міра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Вона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відбиває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кількість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(величина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затраченої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мускульної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нервової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енергії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інтенсивність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якість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ступінь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складності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значення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роботи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). В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результаті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з'являються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норми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виробітку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норми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часу,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норми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обслуговування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на тих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інших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роботах.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Підприємства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держава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проводять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нормування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Виконана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норма —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перш за все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кількість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певної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якості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яку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віддав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робітник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фірмі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державі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протягом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певного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часу. За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він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отримує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грошову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винагороду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формі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плати.</a:t>
            </a:r>
          </a:p>
          <a:p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Держава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підприємство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встановлюють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такі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принципи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диференціації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працівників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залежить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складності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професійних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навичок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кваліфікації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робітника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</a:t>
            </a:r>
          </a:p>
          <a:p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залежить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умов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роботи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її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важкості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шкідливості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для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здоров'я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Праця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у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важких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шкідливих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умовах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оплачується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вище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;</a:t>
            </a:r>
          </a:p>
          <a:p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величина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заробітної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плати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залежить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результатів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виробничої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діяльності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фірми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в </a:t>
            </a:r>
            <a:r>
              <a:rPr lang="ru-RU" sz="6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цілому</a:t>
            </a:r>
            <a:r>
              <a:rPr lang="ru-RU" sz="6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</a:p>
          <a:p>
            <a:endParaRPr lang="ru-RU" dirty="0"/>
          </a:p>
        </p:txBody>
      </p:sp>
      <p:pic>
        <p:nvPicPr>
          <p:cNvPr id="2050" name="Picture 2" descr="http://img.1kr.ua/news_files/news/4f5344cd/bf2bd0b9/1_203x326_23782_b8b43f0f6f826ce485de5b83d52930a513524_b8b43f0f6f826ce485de5b83d52930a5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645024"/>
            <a:ext cx="4824536" cy="30042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Номінальна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реальна зарплата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Розрізняють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номінальну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реальну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заробітну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плату.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Номінальна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заробітна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являє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собою суму грошей, яку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отримує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робітник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виконану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роботу.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величину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впливають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фактори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рівень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кваліфікації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умови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tooltip="Ефективність праці (ще не написана)"/>
              </a:rPr>
              <a:t>ефективність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tooltip="Ефективність праці (ще не написана)"/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tooltip="Ефективність праці (ще не написана)"/>
              </a:rPr>
              <a:t>праці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праці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Підвищення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середньомісячної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зарплати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перший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погляд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свідчить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певне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поліпшення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добробуту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населення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Але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точнішим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показником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тут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реальна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заробітна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плата.</a:t>
            </a:r>
          </a:p>
          <a:p>
            <a:pPr>
              <a:buNone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Реальна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заробітна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плата —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сума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матеріальних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духовних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благ 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послуг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можна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придбати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номінальну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зарплату. Реальна зарплата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залежить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ряду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факторів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рівня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номінальної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зарплати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цін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товари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послуги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споживає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населення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величини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податків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сплачуються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різними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верствами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населення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бюджет</a:t>
            </a:r>
          </a:p>
          <a:p>
            <a:pPr>
              <a:buNone/>
            </a:pP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126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Причини відмінностей у зарплаті. Номінальна та реальна заробітна плата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Причини відмінностей у зарплаті. Номінальна та реальна заробітна плата</dc:title>
  <dc:creator>RePack by SPecialiST</dc:creator>
  <cp:lastModifiedBy>RePack by SPecialiST</cp:lastModifiedBy>
  <cp:revision>4</cp:revision>
  <dcterms:created xsi:type="dcterms:W3CDTF">2013-12-12T16:49:45Z</dcterms:created>
  <dcterms:modified xsi:type="dcterms:W3CDTF">2013-12-12T19:49:13Z</dcterms:modified>
</cp:coreProperties>
</file>