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529538" cy="19574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My </a:t>
            </a:r>
            <a:r>
              <a:rPr lang="en-US" sz="6000" dirty="0" err="1" smtClean="0">
                <a:latin typeface="Arial Rounded MT Bold" pitchFamily="34" charset="0"/>
              </a:rPr>
              <a:t>Favourite</a:t>
            </a:r>
            <a:r>
              <a:rPr lang="en-US" sz="6000" dirty="0" smtClean="0">
                <a:latin typeface="Arial Rounded MT Bold" pitchFamily="34" charset="0"/>
              </a:rPr>
              <a:t> English Writer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057920" cy="97156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 Rounded MT Bold" pitchFamily="34" charset="0"/>
              </a:rPr>
              <a:t>Agatha Christie</a:t>
            </a:r>
            <a:endParaRPr lang="uk-UA" sz="5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857232"/>
            <a:ext cx="4257676" cy="4500594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rial Rounded MT Bold" pitchFamily="34" charset="0"/>
              </a:rPr>
              <a:t>Thank you for your attention</a:t>
            </a:r>
            <a:endParaRPr lang="uk-UA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gatha_christie_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357166"/>
            <a:ext cx="4357718" cy="55630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Agatha Christie was born at </a:t>
            </a:r>
            <a:r>
              <a:rPr lang="en-US" sz="2000" dirty="0" err="1" smtClean="0">
                <a:latin typeface="Arial Rounded MT Bold" pitchFamily="34" charset="0"/>
              </a:rPr>
              <a:t>Torquay</a:t>
            </a:r>
            <a:r>
              <a:rPr lang="uk-UA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, Devonshire. She was educated at home and took singing lessons in Paris. She began writing at the end of the First World War. Agatha Christie became generally </a:t>
            </a:r>
            <a:r>
              <a:rPr lang="en-US" sz="2000" dirty="0" err="1" smtClean="0">
                <a:latin typeface="Arial Rounded MT Bold" pitchFamily="34" charset="0"/>
              </a:rPr>
              <a:t>recognised</a:t>
            </a:r>
            <a:r>
              <a:rPr lang="en-US" sz="2000" dirty="0" smtClean="0">
                <a:latin typeface="Arial Rounded MT Bold" pitchFamily="34" charset="0"/>
              </a:rPr>
              <a:t> in 1926, after the publishing of her novel The Murder of Roger </a:t>
            </a:r>
            <a:r>
              <a:rPr lang="en-US" sz="2000" dirty="0" err="1" smtClean="0">
                <a:latin typeface="Arial Rounded MT Bold" pitchFamily="34" charset="0"/>
              </a:rPr>
              <a:t>Ackroyd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uk-UA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gath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269546" cy="5812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571480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Her way to present the stories was quite different from that of her colleagues. </a:t>
            </a:r>
            <a:r>
              <a:rPr lang="uk-UA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You </a:t>
            </a:r>
            <a:r>
              <a:rPr lang="en-US" sz="2000" dirty="0" smtClean="0">
                <a:latin typeface="Arial Rounded MT Bold" pitchFamily="34" charset="0"/>
              </a:rPr>
              <a:t>can’t </a:t>
            </a:r>
            <a:r>
              <a:rPr lang="en-US" sz="2000" dirty="0" smtClean="0">
                <a:latin typeface="Arial Rounded MT Bold" pitchFamily="34" charset="0"/>
              </a:rPr>
              <a:t>find much blood and violence in her stories. The reader has to solve the mystery and decide who the murderer is together with the author.</a:t>
            </a:r>
            <a:endParaRPr lang="uk-UA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к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42852"/>
            <a:ext cx="425724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Agatha Christie is known </a:t>
            </a:r>
            <a:r>
              <a:rPr lang="en-US" sz="2400" dirty="0" smtClean="0">
                <a:latin typeface="Arial Rounded MT Bold" pitchFamily="34" charset="0"/>
              </a:rPr>
              <a:t>around the </a:t>
            </a:r>
            <a:r>
              <a:rPr lang="en-US" sz="2400" dirty="0" smtClean="0">
                <a:latin typeface="Arial Rounded MT Bold" pitchFamily="34" charset="0"/>
              </a:rPr>
              <a:t>world as </a:t>
            </a:r>
            <a:r>
              <a:rPr lang="en-US" sz="2400" dirty="0" smtClean="0">
                <a:latin typeface="Arial Rounded MT Bold" pitchFamily="34" charset="0"/>
              </a:rPr>
              <a:t>the Queen of Crime. She wrote 78 crime novels, 19 plays and 6 romantic novels under the name of Mary </a:t>
            </a:r>
            <a:r>
              <a:rPr lang="en-US" sz="2400" dirty="0" err="1" smtClean="0">
                <a:latin typeface="Arial Rounded MT Bold" pitchFamily="34" charset="0"/>
              </a:rPr>
              <a:t>Westmacott</a:t>
            </a:r>
            <a:r>
              <a:rPr lang="en-US" sz="2400" dirty="0" smtClean="0">
                <a:latin typeface="Arial Rounded MT Bold" pitchFamily="34" charset="0"/>
              </a:rPr>
              <a:t>. Her books have been translated into 103 languages.</a:t>
            </a:r>
            <a:endParaRPr lang="uk-UA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napshot -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442782"/>
            <a:ext cx="5111750" cy="55390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571480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She is the third best-selling author in the world. Many of her novels and short stories have been filmed. The Mousetrap, her </a:t>
            </a:r>
            <a:r>
              <a:rPr lang="en-US" sz="2400" dirty="0" smtClean="0">
                <a:latin typeface="Arial Rounded MT Bold" pitchFamily="34" charset="0"/>
              </a:rPr>
              <a:t>the most </a:t>
            </a:r>
            <a:r>
              <a:rPr lang="en-US" sz="2400" dirty="0" smtClean="0">
                <a:latin typeface="Arial Rounded MT Bold" pitchFamily="34" charset="0"/>
              </a:rPr>
              <a:t>famous play, is now the longest-running play in history.</a:t>
            </a:r>
            <a:endParaRPr lang="uk-UA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gatha_Christie_plaque_-Torre_Abb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667" y="273050"/>
            <a:ext cx="440451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008313" cy="46910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Arial Rounded MT Bold" pitchFamily="34" charset="0"/>
              </a:rPr>
              <a:t>From 1971 to 1974, Christie's health began to fail, </a:t>
            </a:r>
            <a:r>
              <a:rPr lang="en-US" sz="2400" dirty="0" smtClean="0">
                <a:latin typeface="Arial Rounded MT Bold" pitchFamily="34" charset="0"/>
              </a:rPr>
              <a:t>but she </a:t>
            </a:r>
            <a:r>
              <a:rPr lang="en-US" sz="2400" dirty="0" smtClean="0">
                <a:latin typeface="Arial Rounded MT Bold" pitchFamily="34" charset="0"/>
              </a:rPr>
              <a:t>continued to write. </a:t>
            </a:r>
          </a:p>
          <a:p>
            <a:r>
              <a:rPr lang="en-US" sz="2400" dirty="0" smtClean="0">
                <a:latin typeface="Arial Rounded MT Bold" pitchFamily="34" charset="0"/>
              </a:rPr>
              <a:t>Agatha Christie died on 12 January</a:t>
            </a:r>
            <a:r>
              <a:rPr lang="uk-UA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on 1976 from natural causes</a:t>
            </a:r>
            <a:r>
              <a:rPr lang="uk-UA" sz="2400" dirty="0" smtClean="0">
                <a:latin typeface="Arial Rounded MT Bold" pitchFamily="34" charset="0"/>
              </a:rPr>
              <a:t>.</a:t>
            </a:r>
            <a:endParaRPr lang="uk-UA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962011-6c3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285728"/>
            <a:ext cx="2501900" cy="3556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Agatha Christie’s </a:t>
            </a:r>
            <a:r>
              <a:rPr lang="en-US" sz="2400" dirty="0" err="1" smtClean="0">
                <a:latin typeface="Arial Rounded MT Bold" pitchFamily="34" charset="0"/>
              </a:rPr>
              <a:t>favourite</a:t>
            </a:r>
            <a:r>
              <a:rPr lang="en-US" sz="2400" dirty="0" smtClean="0">
                <a:latin typeface="Arial Rounded MT Bold" pitchFamily="34" charset="0"/>
              </a:rPr>
              <a:t> way of murdering was poisoning. </a:t>
            </a:r>
            <a:endParaRPr lang="en-GB" sz="2400" dirty="0" smtClean="0">
              <a:latin typeface="Arial Rounded MT Bold" pitchFamily="34" charset="0"/>
            </a:endParaRPr>
          </a:p>
          <a:p>
            <a:r>
              <a:rPr lang="en-GB" sz="2400" dirty="0" smtClean="0">
                <a:latin typeface="Arial Rounded MT Bold" pitchFamily="34" charset="0"/>
              </a:rPr>
              <a:t>Her novels </a:t>
            </a:r>
            <a:r>
              <a:rPr lang="en-GB" sz="2400" dirty="0" smtClean="0">
                <a:latin typeface="Arial Rounded MT Bold" pitchFamily="34" charset="0"/>
              </a:rPr>
              <a:t>are very popular now.</a:t>
            </a:r>
            <a:r>
              <a:rPr lang="en-US" sz="2400" dirty="0" smtClean="0">
                <a:latin typeface="Arial Rounded MT Bold" pitchFamily="34" charset="0"/>
              </a:rPr>
              <a:t> Over 3 billion books by Agatha Christie were </a:t>
            </a:r>
            <a:r>
              <a:rPr lang="en-US" sz="2400" dirty="0" smtClean="0">
                <a:latin typeface="Arial Rounded MT Bold" pitchFamily="34" charset="0"/>
              </a:rPr>
              <a:t>sold</a:t>
            </a:r>
            <a:r>
              <a:rPr lang="en-US" sz="2400" dirty="0" smtClean="0">
                <a:latin typeface="Arial Rounded MT Bold" pitchFamily="34" charset="0"/>
              </a:rPr>
              <a:t> around the world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  <a:endParaRPr lang="uk-UA" sz="2400" dirty="0"/>
          </a:p>
        </p:txBody>
      </p:sp>
      <p:pic>
        <p:nvPicPr>
          <p:cNvPr id="6" name="Рисунок 5" descr="G2-Agatha-Christie-cover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285860"/>
            <a:ext cx="2652339" cy="3786214"/>
          </a:xfrm>
          <a:prstGeom prst="rect">
            <a:avLst/>
          </a:prstGeom>
        </p:spPr>
      </p:pic>
      <p:pic>
        <p:nvPicPr>
          <p:cNvPr id="7" name="Рисунок 6" descr="Agatha-Christie-A-Life-in-Pictur...-117245-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429000"/>
            <a:ext cx="2294171" cy="325756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gatha_christie_01-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5111750" cy="3170078"/>
          </a:xfrm>
        </p:spPr>
      </p:pic>
      <p:pic>
        <p:nvPicPr>
          <p:cNvPr id="6" name="Рисунок 5" descr="agatha-chris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214686"/>
            <a:ext cx="4800879" cy="344175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eep-calm-and-read-agatha-christie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5996228" cy="636458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245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My Favourite English Writer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English Writer</dc:title>
  <dc:creator>Андрій</dc:creator>
  <cp:lastModifiedBy>Андрій</cp:lastModifiedBy>
  <cp:revision>10</cp:revision>
  <dcterms:created xsi:type="dcterms:W3CDTF">2013-04-20T16:01:38Z</dcterms:created>
  <dcterms:modified xsi:type="dcterms:W3CDTF">2013-04-22T15:28:48Z</dcterms:modified>
</cp:coreProperties>
</file>