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A7A9E2-02E1-4976-A2A6-63F3832F907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A73386-953C-4C0F-89E8-7F290626965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Розмаїтого Дмитра, 10-А клас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Микола</a:t>
            </a:r>
            <a:r>
              <a:rPr lang="ru-RU" b="1" dirty="0" smtClean="0"/>
              <a:t> Григорович </a:t>
            </a:r>
            <a:r>
              <a:rPr lang="ru-RU" b="1" dirty="0" err="1" smtClean="0"/>
              <a:t>Холодний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167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2542032" y="642918"/>
            <a:ext cx="4059936" cy="5500726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Видатний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український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ботанік</a:t>
            </a:r>
            <a:r>
              <a:rPr lang="ru-RU" sz="3200" dirty="0" smtClean="0"/>
              <a:t>, </a:t>
            </a:r>
            <a:r>
              <a:rPr lang="ru-RU" sz="3200" dirty="0" err="1" smtClean="0"/>
              <a:t>фізіолог</a:t>
            </a:r>
            <a:r>
              <a:rPr lang="ru-RU" sz="3200" dirty="0" smtClean="0"/>
              <a:t> </a:t>
            </a:r>
            <a:r>
              <a:rPr lang="ru-RU" sz="3200" dirty="0" err="1" smtClean="0"/>
              <a:t>рослин</a:t>
            </a:r>
            <a:r>
              <a:rPr lang="ru-RU" sz="3200" dirty="0" smtClean="0"/>
              <a:t>, </a:t>
            </a:r>
            <a:r>
              <a:rPr lang="ru-RU" sz="3200" dirty="0" err="1" smtClean="0"/>
              <a:t>мікробіолог</a:t>
            </a:r>
            <a:r>
              <a:rPr lang="ru-RU" sz="3200" dirty="0" smtClean="0"/>
              <a:t>, </a:t>
            </a:r>
            <a:r>
              <a:rPr lang="ru-RU" sz="3200" dirty="0" err="1" smtClean="0"/>
              <a:t>засновник</a:t>
            </a:r>
            <a:r>
              <a:rPr lang="ru-RU" sz="3200" dirty="0" smtClean="0"/>
              <a:t> </a:t>
            </a:r>
            <a:r>
              <a:rPr lang="ru-RU" sz="3200" dirty="0" err="1" smtClean="0"/>
              <a:t>вітчизняної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школи</a:t>
            </a:r>
            <a:r>
              <a:rPr lang="ru-RU" sz="3200" dirty="0" smtClean="0"/>
              <a:t> </a:t>
            </a:r>
            <a:r>
              <a:rPr lang="ru-RU" sz="3200" dirty="0" err="1" smtClean="0"/>
              <a:t>фізіологів</a:t>
            </a:r>
            <a:r>
              <a:rPr lang="ru-RU" sz="3200" dirty="0" smtClean="0"/>
              <a:t> </a:t>
            </a:r>
            <a:r>
              <a:rPr lang="ru-RU" sz="3200" dirty="0" err="1" smtClean="0"/>
              <a:t>рослин</a:t>
            </a:r>
            <a:r>
              <a:rPr lang="ru-RU" sz="3200" dirty="0" smtClean="0"/>
              <a:t>, </a:t>
            </a:r>
            <a:r>
              <a:rPr lang="ru-RU" sz="3200" dirty="0" err="1" smtClean="0"/>
              <a:t>академік</a:t>
            </a:r>
            <a:r>
              <a:rPr lang="ru-RU" sz="3200" dirty="0" smtClean="0"/>
              <a:t> </a:t>
            </a:r>
            <a:r>
              <a:rPr lang="ru-RU" sz="3200" dirty="0" err="1" smtClean="0"/>
              <a:t>Всеукраїнської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академії</a:t>
            </a:r>
            <a:r>
              <a:rPr lang="ru-RU" sz="3200" dirty="0" smtClean="0"/>
              <a:t> </a:t>
            </a:r>
            <a:r>
              <a:rPr lang="ru-RU" sz="3200" dirty="0" smtClean="0"/>
              <a:t>наук.</a:t>
            </a:r>
            <a:endParaRPr lang="ru-RU" sz="3200" dirty="0"/>
          </a:p>
        </p:txBody>
      </p:sp>
      <p:pic>
        <p:nvPicPr>
          <p:cNvPr id="18" name="Picture 2" descr="http://hydrobio.at.ua/history/holodn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3891761" cy="5275498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59936" cy="552452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російському</a:t>
            </a:r>
            <a:r>
              <a:rPr lang="ru-RU" dirty="0" smtClean="0"/>
              <a:t>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Тамбові</a:t>
            </a:r>
            <a:r>
              <a:rPr lang="ru-RU" dirty="0" smtClean="0"/>
              <a:t>, де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учителював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місцевій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1900 р.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золотою </a:t>
            </a:r>
            <a:r>
              <a:rPr lang="ru-RU" dirty="0" err="1" smtClean="0"/>
              <a:t>медаллю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Холодний</a:t>
            </a:r>
            <a:r>
              <a:rPr lang="ru-RU" dirty="0" smtClean="0"/>
              <a:t> вступив до </a:t>
            </a:r>
            <a:r>
              <a:rPr lang="ru-RU" dirty="0" err="1" smtClean="0"/>
              <a:t>університету</a:t>
            </a:r>
            <a:r>
              <a:rPr lang="ru-RU" dirty="0" smtClean="0"/>
              <a:t> св. </a:t>
            </a:r>
            <a:r>
              <a:rPr lang="ru-RU" dirty="0" err="1" smtClean="0"/>
              <a:t>Володимира</a:t>
            </a:r>
            <a:r>
              <a:rPr lang="ru-RU" dirty="0" smtClean="0"/>
              <a:t> (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 Т.Г. </a:t>
            </a:r>
            <a:r>
              <a:rPr lang="ru-RU" dirty="0" err="1" smtClean="0"/>
              <a:t>Шевченка</a:t>
            </a:r>
            <a:r>
              <a:rPr lang="ru-RU" dirty="0" smtClean="0"/>
              <a:t>) на </a:t>
            </a:r>
            <a:r>
              <a:rPr lang="ru-RU" dirty="0" err="1" smtClean="0"/>
              <a:t>природниче</a:t>
            </a:r>
            <a:r>
              <a:rPr lang="ru-RU" dirty="0" smtClean="0"/>
              <a:t> </a:t>
            </a:r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фізико-математичного</a:t>
            </a:r>
            <a:r>
              <a:rPr lang="ru-RU" dirty="0" smtClean="0"/>
              <a:t> факультету.</a:t>
            </a:r>
            <a:endParaRPr lang="ru-RU" dirty="0"/>
          </a:p>
        </p:txBody>
      </p:sp>
      <p:pic>
        <p:nvPicPr>
          <p:cNvPr id="7" name="Picture 4" descr="Фотография Николай Холодный (photo Nikolay Holodnuy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285860"/>
            <a:ext cx="3471887" cy="385765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Після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завершення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навчання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Холодний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залишився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факультеті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підготовки</a:t>
            </a:r>
            <a:r>
              <a:rPr lang="ru-RU" sz="3200" dirty="0" smtClean="0"/>
              <a:t> </a:t>
            </a:r>
            <a:r>
              <a:rPr lang="ru-RU" sz="3200" dirty="0" err="1" smtClean="0"/>
              <a:t>дисертації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подальшої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викладацької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роботи</a:t>
            </a:r>
            <a:r>
              <a:rPr lang="ru-RU" sz="3200" dirty="0" smtClean="0"/>
              <a:t>. У 1909 р. </a:t>
            </a:r>
            <a:r>
              <a:rPr lang="ru-RU" sz="3200" dirty="0" err="1" smtClean="0"/>
              <a:t>майбутній</a:t>
            </a:r>
            <a:r>
              <a:rPr lang="ru-RU" sz="3200" dirty="0" smtClean="0"/>
              <a:t> учений прочитав </a:t>
            </a:r>
            <a:r>
              <a:rPr lang="ru-RU" sz="3200" dirty="0" err="1" smtClean="0"/>
              <a:t>пробні</a:t>
            </a:r>
            <a:r>
              <a:rPr lang="ru-RU" sz="3200" dirty="0" smtClean="0"/>
              <a:t> </a:t>
            </a:r>
            <a:r>
              <a:rPr lang="ru-RU" sz="3200" dirty="0" err="1" smtClean="0"/>
              <a:t>лекції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мікробіології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йому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присвоєне</a:t>
            </a:r>
            <a:r>
              <a:rPr lang="ru-RU" sz="3200" dirty="0" smtClean="0"/>
              <a:t> </a:t>
            </a:r>
            <a:r>
              <a:rPr lang="ru-RU" sz="3200" dirty="0" err="1" smtClean="0"/>
              <a:t>звання</a:t>
            </a:r>
            <a:r>
              <a:rPr lang="ru-RU" sz="3200" dirty="0" smtClean="0"/>
              <a:t> приват-доцента </a:t>
            </a:r>
            <a:r>
              <a:rPr lang="ru-RU" sz="3200" dirty="0" err="1" smtClean="0"/>
              <a:t>з</a:t>
            </a:r>
            <a:r>
              <a:rPr lang="ru-RU" sz="3200" dirty="0" smtClean="0"/>
              <a:t> правом </a:t>
            </a:r>
            <a:r>
              <a:rPr lang="ru-RU" sz="3200" dirty="0" err="1" smtClean="0"/>
              <a:t>читання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лекцій</a:t>
            </a:r>
            <a:r>
              <a:rPr lang="ru-RU" sz="3200" dirty="0" smtClean="0"/>
              <a:t> на </a:t>
            </a:r>
            <a:r>
              <a:rPr lang="ru-RU" sz="3200" dirty="0" err="1" smtClean="0"/>
              <a:t>кафедрі</a:t>
            </a:r>
            <a:r>
              <a:rPr lang="ru-RU" sz="3200" dirty="0" smtClean="0"/>
              <a:t> </a:t>
            </a:r>
            <a:r>
              <a:rPr lang="ru-RU" sz="3200" dirty="0" err="1" smtClean="0"/>
              <a:t>фізіології</a:t>
            </a:r>
            <a:r>
              <a:rPr lang="ru-RU" sz="3200" dirty="0" smtClean="0"/>
              <a:t> </a:t>
            </a:r>
            <a:r>
              <a:rPr lang="ru-RU" sz="3200" dirty="0" err="1" smtClean="0"/>
              <a:t>рослин</a:t>
            </a:r>
            <a:r>
              <a:rPr lang="ru-RU" sz="3200" dirty="0" smtClean="0"/>
              <a:t>. </a:t>
            </a:r>
            <a:r>
              <a:rPr lang="ru-RU" sz="3200" dirty="0" err="1" smtClean="0"/>
              <a:t>Упродовж</a:t>
            </a:r>
            <a:r>
              <a:rPr lang="ru-RU" sz="3200" dirty="0" smtClean="0"/>
              <a:t> сорока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 </a:t>
            </a:r>
            <a:r>
              <a:rPr lang="ru-RU" sz="3200" dirty="0" err="1" smtClean="0"/>
              <a:t>Микола</a:t>
            </a:r>
            <a:r>
              <a:rPr lang="ru-RU" sz="3200" dirty="0" smtClean="0"/>
              <a:t> Григорович </a:t>
            </a:r>
            <a:r>
              <a:rPr lang="ru-RU" sz="3200" dirty="0" err="1" smtClean="0"/>
              <a:t>викладав</a:t>
            </a:r>
            <a:r>
              <a:rPr lang="ru-RU" sz="3200" dirty="0" smtClean="0"/>
              <a:t> </a:t>
            </a:r>
            <a:r>
              <a:rPr lang="ru-RU" sz="3200" dirty="0" err="1" smtClean="0"/>
              <a:t>мікробіологію</a:t>
            </a:r>
            <a:r>
              <a:rPr lang="ru-RU" sz="3200" dirty="0" smtClean="0"/>
              <a:t> в </a:t>
            </a:r>
            <a:r>
              <a:rPr lang="ru-RU" sz="3200" dirty="0" err="1" smtClean="0"/>
              <a:t>університеті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59936" cy="571504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err="1" smtClean="0"/>
              <a:t>Значні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дослідження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академік</a:t>
            </a:r>
            <a:r>
              <a:rPr lang="ru-RU" sz="3200" dirty="0" smtClean="0"/>
              <a:t> М.Г. </a:t>
            </a:r>
            <a:r>
              <a:rPr lang="ru-RU" sz="3200" dirty="0" err="1" smtClean="0"/>
              <a:t>Холодний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провів</a:t>
            </a:r>
            <a:r>
              <a:rPr lang="ru-RU" sz="3200" dirty="0" smtClean="0"/>
              <a:t> у </a:t>
            </a:r>
            <a:r>
              <a:rPr lang="ru-RU" sz="3200" dirty="0" err="1" smtClean="0"/>
              <a:t>галузі</a:t>
            </a:r>
            <a:r>
              <a:rPr lang="ru-RU" sz="3200" dirty="0" smtClean="0"/>
              <a:t> </a:t>
            </a:r>
            <a:r>
              <a:rPr lang="ru-RU" sz="3200" dirty="0" err="1" smtClean="0"/>
              <a:t>мікробіології</a:t>
            </a:r>
            <a:r>
              <a:rPr lang="ru-RU" sz="3200" dirty="0" smtClean="0"/>
              <a:t>. </a:t>
            </a:r>
            <a:r>
              <a:rPr lang="ru-RU" sz="3200" dirty="0" err="1" smtClean="0"/>
              <a:t>Вивчаючи</a:t>
            </a:r>
            <a:r>
              <a:rPr lang="ru-RU" sz="3200" dirty="0" smtClean="0"/>
              <a:t> </a:t>
            </a:r>
            <a:r>
              <a:rPr lang="ru-RU" sz="3200" dirty="0" err="1" smtClean="0"/>
              <a:t>мікроорганізми</a:t>
            </a:r>
            <a:r>
              <a:rPr lang="ru-RU" sz="3200" dirty="0" smtClean="0"/>
              <a:t> </a:t>
            </a:r>
            <a:r>
              <a:rPr lang="ru-RU" sz="3200" dirty="0" err="1" smtClean="0"/>
              <a:t>водойм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ґрунту</a:t>
            </a:r>
            <a:r>
              <a:rPr lang="ru-RU" sz="3200" dirty="0" smtClean="0"/>
              <a:t> </a:t>
            </a:r>
            <a:r>
              <a:rPr lang="ru-RU" sz="3200" dirty="0" err="1" smtClean="0"/>
              <a:t>він</a:t>
            </a:r>
            <a:r>
              <a:rPr lang="ru-RU" sz="3200" dirty="0" smtClean="0"/>
              <a:t> </a:t>
            </a:r>
            <a:r>
              <a:rPr lang="ru-RU" sz="3200" dirty="0" err="1" smtClean="0"/>
              <a:t>застосував</a:t>
            </a:r>
            <a:r>
              <a:rPr lang="ru-RU" sz="3200" dirty="0" smtClean="0"/>
              <a:t> </a:t>
            </a:r>
            <a:r>
              <a:rPr lang="ru-RU" sz="3200" dirty="0" err="1" smtClean="0"/>
              <a:t>власні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методи</a:t>
            </a:r>
            <a:r>
              <a:rPr lang="ru-RU" sz="3200" dirty="0" smtClean="0"/>
              <a:t>. </a:t>
            </a:r>
            <a:r>
              <a:rPr lang="ru-RU" sz="3200" dirty="0" err="1" smtClean="0"/>
              <a:t>Тепер</a:t>
            </a:r>
            <a:r>
              <a:rPr lang="ru-RU" sz="3200" dirty="0" smtClean="0"/>
              <a:t> ними </a:t>
            </a:r>
            <a:r>
              <a:rPr lang="ru-RU" sz="3200" dirty="0" err="1" smtClean="0"/>
              <a:t>користуються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мікробіологи</a:t>
            </a:r>
            <a:r>
              <a:rPr lang="ru-RU" sz="3200" dirty="0" smtClean="0"/>
              <a:t> </a:t>
            </a:r>
            <a:r>
              <a:rPr lang="ru-RU" sz="3200" dirty="0" err="1" smtClean="0"/>
              <a:t>всього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світу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pic>
        <p:nvPicPr>
          <p:cNvPr id="7" name="Picture 2" descr="http://upload.wikimedia.org/wikipedia/uk/d/d6/Holodniy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-1572"/>
          <a:stretch>
            <a:fillRect/>
          </a:stretch>
        </p:blipFill>
        <p:spPr bwMode="auto">
          <a:xfrm flipH="1">
            <a:off x="4643438" y="857232"/>
            <a:ext cx="3362325" cy="46148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8"/>
            <a:ext cx="8143932" cy="51435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Холодному </a:t>
            </a:r>
            <a:r>
              <a:rPr lang="ru-RU" sz="2800" dirty="0" smtClean="0"/>
              <a:t>належать </a:t>
            </a:r>
            <a:r>
              <a:rPr lang="ru-RU" sz="2800" dirty="0" err="1" smtClean="0"/>
              <a:t>оригінальні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гіпотези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речовин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Землі</a:t>
            </a:r>
            <a:r>
              <a:rPr lang="ru-RU" sz="2800" dirty="0" smtClean="0"/>
              <a:t> </a:t>
            </a:r>
            <a:r>
              <a:rPr lang="ru-RU" sz="2800" dirty="0" err="1" smtClean="0"/>
              <a:t>абіогенним</a:t>
            </a:r>
            <a:r>
              <a:rPr lang="ru-RU" sz="2800" dirty="0" smtClean="0"/>
              <a:t> шляхом. У </a:t>
            </a:r>
            <a:r>
              <a:rPr lang="ru-RU" sz="2800" dirty="0" err="1" smtClean="0"/>
              <a:t>світоглядно-філософських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працях</a:t>
            </a:r>
            <a:r>
              <a:rPr lang="ru-RU" sz="2800" dirty="0" smtClean="0"/>
              <a:t> учений </a:t>
            </a:r>
            <a:r>
              <a:rPr lang="ru-RU" sz="2800" dirty="0" err="1" smtClean="0"/>
              <a:t>порушує</a:t>
            </a:r>
            <a:r>
              <a:rPr lang="ru-RU" sz="2800" dirty="0" smtClean="0"/>
              <a:t> </a:t>
            </a:r>
            <a:r>
              <a:rPr lang="ru-RU" sz="2800" dirty="0" err="1" smtClean="0"/>
              <a:t>кардинальні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питання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взаємовідносин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природи</a:t>
            </a:r>
            <a:r>
              <a:rPr lang="ru-RU" sz="2800" dirty="0" smtClean="0"/>
              <a:t>, </a:t>
            </a:r>
            <a:r>
              <a:rPr lang="ru-RU" sz="2800" dirty="0" err="1" smtClean="0"/>
              <a:t>місця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космосі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сталого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гармонійного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. </a:t>
            </a:r>
            <a:r>
              <a:rPr lang="ru-RU" sz="2800" dirty="0" err="1" smtClean="0"/>
              <a:t>Свої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філософські</a:t>
            </a:r>
            <a:r>
              <a:rPr lang="ru-RU" sz="2800" dirty="0" smtClean="0"/>
              <a:t> погляди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узагальнив</a:t>
            </a:r>
            <a:r>
              <a:rPr lang="ru-RU" sz="2800" dirty="0" smtClean="0"/>
              <a:t> у </a:t>
            </a:r>
            <a:r>
              <a:rPr lang="ru-RU" sz="2800" dirty="0" err="1" smtClean="0"/>
              <a:t>книзі</a:t>
            </a:r>
            <a:r>
              <a:rPr lang="ru-RU" sz="2800" dirty="0" smtClean="0"/>
              <a:t> «Думки </a:t>
            </a:r>
            <a:r>
              <a:rPr lang="ru-RU" sz="2800" dirty="0" err="1" smtClean="0"/>
              <a:t>натураліста</a:t>
            </a:r>
            <a:r>
              <a:rPr lang="ru-RU" sz="2800" dirty="0" smtClean="0"/>
              <a:t> про природу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людину</a:t>
            </a:r>
            <a:r>
              <a:rPr lang="ru-RU" sz="2800" dirty="0" smtClean="0"/>
              <a:t>».</a:t>
            </a:r>
            <a:endParaRPr lang="ru-RU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8258204" cy="5572164"/>
          </a:xfrm>
        </p:spPr>
        <p:txBody>
          <a:bodyPr/>
          <a:lstStyle/>
          <a:p>
            <a:r>
              <a:rPr lang="ru-RU" dirty="0" err="1" smtClean="0"/>
              <a:t>Микола</a:t>
            </a:r>
            <a:r>
              <a:rPr lang="ru-RU" dirty="0" smtClean="0"/>
              <a:t> Григорович </a:t>
            </a:r>
            <a:r>
              <a:rPr lang="ru-RU" dirty="0" err="1" smtClean="0"/>
              <a:t>Холодний</a:t>
            </a:r>
            <a:r>
              <a:rPr lang="ru-RU" dirty="0" smtClean="0"/>
              <a:t> жив для науки, </a:t>
            </a:r>
            <a:r>
              <a:rPr lang="ru-RU" dirty="0" err="1" smtClean="0"/>
              <a:t>усього</a:t>
            </a:r>
            <a:r>
              <a:rPr lang="ru-RU" dirty="0" smtClean="0"/>
              <a:t> себе </a:t>
            </a:r>
            <a:r>
              <a:rPr lang="ru-RU" dirty="0" err="1" smtClean="0"/>
              <a:t>віддаючи</a:t>
            </a:r>
            <a:r>
              <a:rPr lang="ru-RU" dirty="0" smtClean="0"/>
              <a:t> </a:t>
            </a:r>
            <a:r>
              <a:rPr lang="ru-RU" dirty="0" err="1" smtClean="0"/>
              <a:t>улюбленій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. </a:t>
            </a:r>
            <a:r>
              <a:rPr lang="ru-RU" dirty="0" err="1" smtClean="0"/>
              <a:t>Ім’я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 у 1971 р. </a:t>
            </a:r>
            <a:r>
              <a:rPr lang="ru-RU" dirty="0" err="1" smtClean="0"/>
              <a:t>присвоєне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ботаніки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АН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" name="Picture 2" descr="http://photos.wikimapia.org/p/00/00/65/10/50_bi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58412" y="2643182"/>
            <a:ext cx="4635504" cy="3704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31214E-6 L -0.22101 -0.03144 C -0.26736 -0.03838 -0.33663 -0.04231 -0.40868 -0.04231 C -0.49115 -0.04231 -0.55695 -0.03838 -0.6033 -0.03144 L -0.82379 -2.31214E-6 " pathEditMode="relative" rAng="0" ptsTypes="FffFF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2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42918"/>
            <a:ext cx="3900486" cy="535785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З 1972 р. в Академії Наук УРСР заснована премія імені М.Г. Холодного, яка присуджується за видатні праці у галузі ботаніки і фізіології рослин. Перший президент Академії Наук України В.І. Вернадський називав М.Г. Холодного одним з найбільших вітчизняних біологів.</a:t>
            </a:r>
            <a:endParaRPr lang="uk-UA" dirty="0"/>
          </a:p>
        </p:txBody>
      </p:sp>
      <p:pic>
        <p:nvPicPr>
          <p:cNvPr id="7" name="Picture 2" descr="http://hydrobio.at.ua/history/holod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14876" y="677621"/>
            <a:ext cx="3714776" cy="5035587"/>
          </a:xfrm>
          <a:prstGeom prst="snip2DiagRect">
            <a:avLst>
              <a:gd name="adj1" fmla="val 23479"/>
              <a:gd name="adj2" fmla="val 0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207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Микола Григорович Холодний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Григорович Холодний</dc:title>
  <dc:creator>Розмаїтий Дмитро</dc:creator>
  <cp:keywords>Микола Григорович Холодний</cp:keywords>
  <cp:lastModifiedBy>Андрей</cp:lastModifiedBy>
  <cp:revision>12</cp:revision>
  <dcterms:created xsi:type="dcterms:W3CDTF">2014-09-07T17:36:06Z</dcterms:created>
  <dcterms:modified xsi:type="dcterms:W3CDTF">2014-09-07T19:31:15Z</dcterms:modified>
</cp:coreProperties>
</file>