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3" y="4293095"/>
            <a:ext cx="2995819" cy="1872209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Підготувала </a:t>
            </a:r>
          </a:p>
          <a:p>
            <a:r>
              <a:rPr lang="uk-UA" sz="2000" dirty="0" smtClean="0"/>
              <a:t>Учениця 10-Б класу</a:t>
            </a:r>
          </a:p>
          <a:p>
            <a:r>
              <a:rPr lang="uk-UA" sz="2000" dirty="0" smtClean="0"/>
              <a:t>ЗОШ І-ІІІ ст. №11</a:t>
            </a:r>
          </a:p>
          <a:p>
            <a:r>
              <a:rPr lang="uk-UA" sz="2000" dirty="0" smtClean="0"/>
              <a:t>М. Сміла</a:t>
            </a:r>
          </a:p>
          <a:p>
            <a:r>
              <a:rPr lang="uk-UA" sz="2000" dirty="0" err="1" smtClean="0"/>
              <a:t>Відняк</a:t>
            </a:r>
            <a:r>
              <a:rPr lang="uk-UA" sz="2000" dirty="0" smtClean="0"/>
              <a:t> Людмила</a:t>
            </a:r>
          </a:p>
          <a:p>
            <a:endParaRPr lang="uk-UA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836712"/>
            <a:ext cx="5120640" cy="2304288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Іван </a:t>
            </a:r>
            <a:r>
              <a:rPr lang="uk-UA" sz="4400" dirty="0" err="1" smtClean="0"/>
              <a:t>Мартос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5192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Джерела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11224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http://uk.wikipedia.org/wiki/%D0%9C%D0%B0%D1%80%D1%82%D0%BE%D1%81_%D0%86%D0%B2%D0%B0%D0%BD_%D0%9F%D0%B5%D1%82%D1%80%D0%BE%D0%B2%D0%B8%D1%87</a:t>
            </a:r>
            <a:endParaRPr lang="uk-UA" sz="2000" dirty="0" smtClean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2088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http://www.kplavra.kiev.ua/Martos__Ivan__Petrovich_.html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http://uk.rodovid.org/wk/%D0%97%D0%B0%D0%BF%D0%B8%D1%81:399718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535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896143"/>
          </a:xfrm>
        </p:spPr>
        <p:txBody>
          <a:bodyPr>
            <a:noAutofit/>
          </a:bodyPr>
          <a:lstStyle/>
          <a:p>
            <a:r>
              <a:rPr lang="uk-UA" sz="2800" dirty="0"/>
              <a:t>Іван Петрович </a:t>
            </a:r>
            <a:r>
              <a:rPr lang="uk-UA" sz="2800" dirty="0" err="1"/>
              <a:t>Мартос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9696"/>
            <a:ext cx="5256584" cy="5475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1052736"/>
            <a:ext cx="2834640" cy="5195664"/>
          </a:xfrm>
        </p:spPr>
        <p:txBody>
          <a:bodyPr>
            <a:normAutofit/>
          </a:bodyPr>
          <a:lstStyle/>
          <a:p>
            <a:r>
              <a:rPr lang="ru-RU" sz="2000" dirty="0" err="1"/>
              <a:t>Народився</a:t>
            </a:r>
            <a:r>
              <a:rPr lang="ru-RU" sz="2000" dirty="0"/>
              <a:t> в 1754 </a:t>
            </a:r>
            <a:r>
              <a:rPr lang="ru-RU" sz="2000" dirty="0" err="1"/>
              <a:t>році</a:t>
            </a:r>
            <a:r>
              <a:rPr lang="ru-RU" sz="2000" dirty="0"/>
              <a:t>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 smtClean="0"/>
              <a:t>Ічні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/>
              <a:t>козацькій</a:t>
            </a:r>
            <a:r>
              <a:rPr lang="ru-RU" sz="2000" dirty="0"/>
              <a:t> </a:t>
            </a:r>
            <a:r>
              <a:rPr lang="ru-RU" sz="2000" dirty="0" err="1"/>
              <a:t>родині</a:t>
            </a:r>
            <a:r>
              <a:rPr lang="ru-RU" sz="2000" dirty="0"/>
              <a:t>. 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7" y="2132856"/>
            <a:ext cx="2911206" cy="3881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60932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Помер 5 </a:t>
            </a:r>
            <a:r>
              <a:rPr lang="ru-RU" dirty="0" err="1" smtClean="0">
                <a:solidFill>
                  <a:schemeClr val="bg1"/>
                </a:solidFill>
              </a:rPr>
              <a:t>квітня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1835 року в </a:t>
            </a:r>
            <a:r>
              <a:rPr lang="ru-RU" dirty="0" err="1">
                <a:solidFill>
                  <a:schemeClr val="bg1"/>
                </a:solidFill>
              </a:rPr>
              <a:t>Петербурзі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2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76672"/>
            <a:ext cx="8595360" cy="5759536"/>
          </a:xfrm>
        </p:spPr>
        <p:txBody>
          <a:bodyPr>
            <a:normAutofit/>
          </a:bodyPr>
          <a:lstStyle/>
          <a:p>
            <a:r>
              <a:rPr lang="ru-RU" sz="2400" dirty="0"/>
              <a:t>З 1764—73 </a:t>
            </a:r>
            <a:r>
              <a:rPr lang="ru-RU" sz="2400" dirty="0" err="1"/>
              <a:t>навчався</a:t>
            </a:r>
            <a:r>
              <a:rPr lang="ru-RU" sz="2400" dirty="0"/>
              <a:t> у </a:t>
            </a:r>
            <a:r>
              <a:rPr lang="ru-RU" sz="2400" dirty="0" err="1"/>
              <a:t>Петербурзькій</a:t>
            </a:r>
            <a:r>
              <a:rPr lang="ru-RU" sz="2400" dirty="0"/>
              <a:t> </a:t>
            </a:r>
            <a:r>
              <a:rPr lang="ru-RU" sz="2400" dirty="0" err="1"/>
              <a:t>Академії</a:t>
            </a:r>
            <a:r>
              <a:rPr lang="ru-RU" sz="2400" dirty="0"/>
              <a:t> </a:t>
            </a:r>
            <a:r>
              <a:rPr lang="ru-RU" sz="2400" dirty="0" err="1"/>
              <a:t>Мистецтв</a:t>
            </a:r>
            <a:r>
              <a:rPr lang="ru-RU" sz="2400" dirty="0"/>
              <a:t> </a:t>
            </a:r>
            <a:r>
              <a:rPr lang="ru-RU" sz="2400" dirty="0" smtClean="0"/>
              <a:t>у   </a:t>
            </a:r>
            <a:r>
              <a:rPr lang="ru-RU" sz="2400" dirty="0"/>
              <a:t>Л. Роллана і Н. </a:t>
            </a:r>
            <a:r>
              <a:rPr lang="ru-RU" sz="2400" dirty="0" err="1"/>
              <a:t>Жілле</a:t>
            </a:r>
            <a:r>
              <a:rPr lang="ru-RU" sz="2400" dirty="0"/>
              <a:t>. Але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хист</a:t>
            </a:r>
            <a:r>
              <a:rPr lang="ru-RU" sz="2400" dirty="0"/>
              <a:t> до </a:t>
            </a:r>
            <a:r>
              <a:rPr lang="ru-RU" sz="2400" dirty="0" err="1"/>
              <a:t>скульптури</a:t>
            </a:r>
            <a:r>
              <a:rPr lang="ru-RU" sz="2400" dirty="0"/>
              <a:t> </a:t>
            </a:r>
            <a:r>
              <a:rPr lang="ru-RU" sz="2400" dirty="0" err="1"/>
              <a:t>сформувався</a:t>
            </a:r>
            <a:r>
              <a:rPr lang="ru-RU" sz="2400" dirty="0"/>
              <a:t> за кордоном, у </a:t>
            </a:r>
            <a:r>
              <a:rPr lang="ru-RU" sz="2400" dirty="0" err="1"/>
              <a:t>Римі</a:t>
            </a:r>
            <a:r>
              <a:rPr lang="ru-RU" sz="2400" dirty="0"/>
              <a:t>, в </a:t>
            </a:r>
            <a:r>
              <a:rPr lang="ru-RU" sz="2400" dirty="0" err="1"/>
              <a:t>майстерні</a:t>
            </a:r>
            <a:r>
              <a:rPr lang="ru-RU" sz="2400" dirty="0"/>
              <a:t> </a:t>
            </a:r>
            <a:r>
              <a:rPr lang="ru-RU" sz="2400" dirty="0" err="1" smtClean="0"/>
              <a:t>Антоніо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Канови,там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Мартос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проводом </a:t>
            </a:r>
            <a:r>
              <a:rPr lang="ru-RU" sz="2400" dirty="0" err="1" smtClean="0"/>
              <a:t>Помпео</a:t>
            </a:r>
            <a:r>
              <a:rPr lang="ru-RU" sz="2400" dirty="0" smtClean="0"/>
              <a:t> </a:t>
            </a:r>
            <a:r>
              <a:rPr lang="ru-RU" sz="2400" dirty="0" err="1" smtClean="0"/>
              <a:t>Батоні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37" y="2054688"/>
            <a:ext cx="3313201" cy="408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2309" y="61760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Антоніо</a:t>
            </a:r>
            <a:r>
              <a:rPr lang="uk-UA" dirty="0" smtClean="0"/>
              <a:t> </a:t>
            </a:r>
            <a:r>
              <a:rPr lang="uk-UA" dirty="0" err="1" smtClean="0"/>
              <a:t>Канова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82554"/>
            <a:ext cx="3117029" cy="4020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5958" y="616267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Помпео</a:t>
            </a:r>
            <a:r>
              <a:rPr lang="uk-UA" dirty="0"/>
              <a:t> Батоні</a:t>
            </a:r>
          </a:p>
        </p:txBody>
      </p:sp>
    </p:spTree>
    <p:extLst>
      <p:ext uri="{BB962C8B-B14F-4D97-AF65-F5344CB8AC3E}">
        <p14:creationId xmlns:p14="http://schemas.microsoft.com/office/powerpoint/2010/main" val="38295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07464"/>
            <a:ext cx="8595360" cy="4937760"/>
          </a:xfrm>
        </p:spPr>
        <p:txBody>
          <a:bodyPr>
            <a:normAutofit/>
          </a:bodyPr>
          <a:lstStyle/>
          <a:p>
            <a:r>
              <a:rPr lang="ru-RU" sz="2400" dirty="0"/>
              <a:t>В 1779 р. </a:t>
            </a:r>
            <a:r>
              <a:rPr lang="ru-RU" sz="2400" dirty="0" err="1"/>
              <a:t>Мартос</a:t>
            </a:r>
            <a:r>
              <a:rPr lang="ru-RU" sz="2400" dirty="0"/>
              <a:t> </a:t>
            </a:r>
            <a:r>
              <a:rPr lang="ru-RU" sz="2400" dirty="0" err="1"/>
              <a:t>повернувся</a:t>
            </a:r>
            <a:r>
              <a:rPr lang="ru-RU" sz="2400" dirty="0"/>
              <a:t> до Петербурга </a:t>
            </a:r>
            <a:r>
              <a:rPr lang="ru-RU" sz="2400" dirty="0" err="1"/>
              <a:t>вже</a:t>
            </a:r>
            <a:r>
              <a:rPr lang="ru-RU" sz="2400" dirty="0"/>
              <a:t> як </a:t>
            </a:r>
            <a:r>
              <a:rPr lang="ru-RU" sz="2400" dirty="0" err="1"/>
              <a:t>справжній</a:t>
            </a:r>
            <a:r>
              <a:rPr lang="ru-RU" sz="2400" dirty="0"/>
              <a:t> </a:t>
            </a:r>
            <a:r>
              <a:rPr lang="ru-RU" sz="2400" dirty="0" err="1"/>
              <a:t>майстер</a:t>
            </a:r>
            <a:r>
              <a:rPr lang="ru-RU" sz="2400" dirty="0"/>
              <a:t>, скульптор. Тому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 smtClean="0"/>
              <a:t>професором</a:t>
            </a:r>
            <a:r>
              <a:rPr lang="ru-RU" sz="2400" dirty="0"/>
              <a:t> </a:t>
            </a:r>
            <a:r>
              <a:rPr lang="ru-RU" sz="2400" dirty="0" smtClean="0"/>
              <a:t>а </a:t>
            </a:r>
            <a:r>
              <a:rPr lang="ru-RU" sz="2400" dirty="0" err="1"/>
              <a:t>пізніше</a:t>
            </a:r>
            <a:r>
              <a:rPr lang="ru-RU" sz="2400" dirty="0"/>
              <a:t> — ректором (з 1814</a:t>
            </a:r>
            <a:r>
              <a:rPr lang="ru-RU" sz="2400" dirty="0" smtClean="0"/>
              <a:t>) в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</a:t>
            </a:r>
            <a:r>
              <a:rPr lang="ru-RU" sz="2400" dirty="0" err="1"/>
              <a:t>мистецтв</a:t>
            </a:r>
            <a:r>
              <a:rPr lang="ru-RU" sz="2400" dirty="0"/>
              <a:t> у </a:t>
            </a:r>
            <a:r>
              <a:rPr lang="ru-RU" sz="2400" dirty="0" err="1" smtClean="0"/>
              <a:t>Петербурзі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6768752" cy="4482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12" y="234888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Академія</a:t>
            </a:r>
          </a:p>
          <a:p>
            <a:r>
              <a:rPr lang="uk-UA" dirty="0" smtClean="0"/>
              <a:t>Мистецтв </a:t>
            </a:r>
          </a:p>
          <a:p>
            <a:r>
              <a:rPr lang="uk-UA" dirty="0" smtClean="0"/>
              <a:t>У Петербурзі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12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Творчість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032" y="1072136"/>
            <a:ext cx="4251960" cy="4425696"/>
          </a:xfrm>
        </p:spPr>
        <p:txBody>
          <a:bodyPr/>
          <a:lstStyle/>
          <a:p>
            <a:r>
              <a:rPr lang="uk-UA" dirty="0"/>
              <a:t>Для його надгробних пам'ятників раннього періоду </a:t>
            </a:r>
            <a:r>
              <a:rPr lang="uk-UA" dirty="0" smtClean="0"/>
              <a:t>характерні </a:t>
            </a:r>
            <a:r>
              <a:rPr lang="uk-UA" dirty="0"/>
              <a:t>строга архітектоніка композиції, тонке моделювання форм, майстерне поєднання високого і низького </a:t>
            </a:r>
            <a:r>
              <a:rPr lang="uk-UA" dirty="0" smtClean="0"/>
              <a:t>рельєфу.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3"/>
            <a:ext cx="3748034" cy="504846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4104456" cy="3078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617320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Надгробок </a:t>
            </a:r>
            <a:r>
              <a:rPr lang="uk-UA" dirty="0"/>
              <a:t>Е. С. </a:t>
            </a:r>
            <a:r>
              <a:rPr lang="uk-UA" dirty="0" err="1"/>
              <a:t>Куракіной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618010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</a:t>
            </a:r>
            <a:r>
              <a:rPr lang="uk-UA" dirty="0" smtClean="0"/>
              <a:t>адгробок </a:t>
            </a:r>
            <a:r>
              <a:rPr lang="uk-UA" dirty="0"/>
              <a:t>Н. І. </a:t>
            </a:r>
            <a:r>
              <a:rPr lang="uk-UA" dirty="0" err="1"/>
              <a:t>Паніна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60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476672"/>
            <a:ext cx="8472239" cy="1368152"/>
          </a:xfrm>
        </p:spPr>
        <p:txBody>
          <a:bodyPr/>
          <a:lstStyle/>
          <a:p>
            <a:r>
              <a:rPr lang="uk-UA" dirty="0"/>
              <a:t>Твори </a:t>
            </a:r>
            <a:r>
              <a:rPr lang="uk-UA" dirty="0" err="1"/>
              <a:t>Мартоса</a:t>
            </a:r>
            <a:r>
              <a:rPr lang="uk-UA" dirty="0"/>
              <a:t> зрілого періоду відрізняються загальною монументальністю форм, органічним зв'язком з архітектурним середовищем ясною замкнутістю композиції, лаконічною виразністю силуету.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8" y="1852483"/>
            <a:ext cx="4317852" cy="4132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604712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 Н</a:t>
            </a:r>
            <a:r>
              <a:rPr lang="uk-UA" dirty="0" smtClean="0"/>
              <a:t>адгробок І</a:t>
            </a:r>
            <a:r>
              <a:rPr lang="uk-UA" dirty="0"/>
              <a:t>. Гагаріної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6991" y="609651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/>
              <a:t>Кузьмі</a:t>
            </a:r>
            <a:r>
              <a:rPr lang="ru-RU" dirty="0"/>
              <a:t> </a:t>
            </a:r>
            <a:r>
              <a:rPr lang="ru-RU" dirty="0" err="1"/>
              <a:t>Мініну</a:t>
            </a:r>
            <a:r>
              <a:rPr lang="ru-RU" dirty="0"/>
              <a:t> та </a:t>
            </a:r>
            <a:r>
              <a:rPr lang="ru-RU" dirty="0" err="1"/>
              <a:t>Дмитру</a:t>
            </a:r>
            <a:r>
              <a:rPr lang="ru-RU" dirty="0"/>
              <a:t> </a:t>
            </a:r>
            <a:r>
              <a:rPr lang="ru-RU" dirty="0" err="1"/>
              <a:t>Пожарському</a:t>
            </a:r>
            <a:r>
              <a:rPr lang="ru-RU" dirty="0"/>
              <a:t> </a:t>
            </a:r>
            <a:r>
              <a:rPr lang="ru-RU" dirty="0" smtClean="0"/>
              <a:t>(Москва)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34158"/>
            <a:ext cx="2758134" cy="41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91550" cy="746721"/>
          </a:xfrm>
        </p:spPr>
        <p:txBody>
          <a:bodyPr>
            <a:noAutofit/>
          </a:bodyPr>
          <a:lstStyle/>
          <a:p>
            <a:r>
              <a:rPr lang="uk-UA" sz="2000" dirty="0" smtClean="0"/>
              <a:t>В </a:t>
            </a:r>
            <a:r>
              <a:rPr lang="ru-RU" sz="2000" dirty="0" smtClean="0"/>
              <a:t> </a:t>
            </a:r>
            <a:r>
              <a:rPr lang="ru-RU" sz="2000" dirty="0" err="1" smtClean="0"/>
              <a:t>пізній</a:t>
            </a:r>
            <a:r>
              <a:rPr lang="ru-RU" sz="2000" dirty="0" smtClean="0"/>
              <a:t>  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 smtClean="0"/>
              <a:t>Мартоса</a:t>
            </a:r>
            <a:r>
              <a:rPr lang="ru-RU" sz="2000" dirty="0" smtClean="0"/>
              <a:t> </a:t>
            </a:r>
            <a:r>
              <a:rPr lang="ru-RU" sz="2000" dirty="0" err="1"/>
              <a:t>стають</a:t>
            </a:r>
            <a:r>
              <a:rPr lang="ru-RU" sz="2000" dirty="0"/>
              <a:t> </a:t>
            </a:r>
            <a:r>
              <a:rPr lang="ru-RU" sz="2000" dirty="0" err="1"/>
              <a:t>помітні</a:t>
            </a:r>
            <a:r>
              <a:rPr lang="ru-RU" sz="2000" dirty="0"/>
              <a:t> нотки ригоризму, </a:t>
            </a:r>
            <a:r>
              <a:rPr lang="ru-RU" sz="2000" dirty="0" err="1"/>
              <a:t>схильність</a:t>
            </a:r>
            <a:r>
              <a:rPr lang="ru-RU" sz="2000" dirty="0"/>
              <a:t> до </a:t>
            </a:r>
            <a:r>
              <a:rPr lang="ru-RU" sz="2000" dirty="0" err="1"/>
              <a:t>надмірної</a:t>
            </a:r>
            <a:r>
              <a:rPr lang="ru-RU" sz="2000" dirty="0"/>
              <a:t> </a:t>
            </a:r>
            <a:r>
              <a:rPr lang="ru-RU" sz="2000" dirty="0" err="1"/>
              <a:t>узагальненості</a:t>
            </a:r>
            <a:r>
              <a:rPr lang="ru-RU" sz="2000" dirty="0"/>
              <a:t> форм і в той же час до </a:t>
            </a:r>
            <a:r>
              <a:rPr lang="ru-RU" sz="2000" dirty="0" err="1"/>
              <a:t>дріб'язковості</a:t>
            </a:r>
            <a:r>
              <a:rPr lang="ru-RU" sz="2000" dirty="0"/>
              <a:t> в </a:t>
            </a:r>
            <a:r>
              <a:rPr lang="ru-RU" sz="2000" dirty="0" smtClean="0"/>
              <a:t>деталях.</a:t>
            </a:r>
            <a:endParaRPr lang="uk-UA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8942"/>
            <a:ext cx="3528392" cy="52657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22" y="1178750"/>
            <a:ext cx="3557194" cy="4446494"/>
          </a:xfr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 err="1" smtClean="0"/>
              <a:t>Пам’ятник</a:t>
            </a:r>
            <a:r>
              <a:rPr lang="ru-RU" sz="2400" dirty="0" smtClean="0"/>
              <a:t> герцогу </a:t>
            </a:r>
            <a:r>
              <a:rPr lang="ru-RU" sz="2400" dirty="0"/>
              <a:t>де </a:t>
            </a:r>
            <a:r>
              <a:rPr lang="ru-RU" sz="2400" dirty="0" err="1" smtClean="0"/>
              <a:t>Рішельє</a:t>
            </a:r>
            <a:r>
              <a:rPr lang="ru-RU" sz="2400" dirty="0" smtClean="0"/>
              <a:t> в </a:t>
            </a:r>
            <a:r>
              <a:rPr lang="ru-RU" sz="2400" dirty="0" err="1" smtClean="0"/>
              <a:t>Одесі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778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08720"/>
            <a:ext cx="7560840" cy="5598621"/>
          </a:xfrm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Пам'ятник</a:t>
            </a:r>
            <a:r>
              <a:rPr lang="ru-RU" sz="2800" dirty="0" smtClean="0"/>
              <a:t> </a:t>
            </a:r>
            <a:r>
              <a:rPr lang="ru-RU" sz="2800" dirty="0" err="1"/>
              <a:t>Олександру</a:t>
            </a:r>
            <a:r>
              <a:rPr lang="ru-RU" sz="2800" dirty="0"/>
              <a:t> I в </a:t>
            </a:r>
            <a:r>
              <a:rPr lang="ru-RU" sz="2800" dirty="0" err="1" smtClean="0"/>
              <a:t>Таганрозі</a:t>
            </a:r>
            <a:r>
              <a:rPr lang="ru-RU" sz="2800" dirty="0" smtClean="0"/>
              <a:t> (1828—1831)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325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550" cy="74672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dirty="0" err="1" smtClean="0"/>
              <a:t>Пам'ятник</a:t>
            </a:r>
            <a:r>
              <a:rPr lang="ru-RU" sz="2800" dirty="0"/>
              <a:t> </a:t>
            </a:r>
            <a:r>
              <a:rPr lang="ru-RU" sz="2800" dirty="0" err="1"/>
              <a:t>князеві</a:t>
            </a:r>
            <a:r>
              <a:rPr lang="ru-RU" sz="2800" dirty="0"/>
              <a:t> </a:t>
            </a:r>
            <a:r>
              <a:rPr lang="ru-RU" sz="2800" dirty="0" err="1" smtClean="0"/>
              <a:t>Потьомкіну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Херсоні</a:t>
            </a:r>
            <a:r>
              <a:rPr lang="ru-RU" sz="2800" dirty="0"/>
              <a:t> 1829-1835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169</TotalTime>
  <Words>261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Іван Мартос</vt:lpstr>
      <vt:lpstr>Іван Петрович Мартос</vt:lpstr>
      <vt:lpstr>Презентация PowerPoint</vt:lpstr>
      <vt:lpstr>Презентация PowerPoint</vt:lpstr>
      <vt:lpstr>Творчість </vt:lpstr>
      <vt:lpstr>Презентация PowerPoint</vt:lpstr>
      <vt:lpstr>В  пізній   творчості Мартоса стають помітні нотки ригоризму, схильність до надмірної узагальненості форм і в той же час до дріб'язковості в деталях.</vt:lpstr>
      <vt:lpstr>Презентация PowerPoint</vt:lpstr>
      <vt:lpstr> Пам'ятник князеві Потьомкіну в Херсоні 1829-1835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Мартос</dc:title>
  <dc:creator>Людмила</dc:creator>
  <cp:lastModifiedBy>Люлмила</cp:lastModifiedBy>
  <cp:revision>12</cp:revision>
  <dcterms:created xsi:type="dcterms:W3CDTF">2013-03-09T11:25:04Z</dcterms:created>
  <dcterms:modified xsi:type="dcterms:W3CDTF">2013-03-10T15:58:39Z</dcterms:modified>
</cp:coreProperties>
</file>