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136904" cy="2448272"/>
          </a:xfrm>
        </p:spPr>
        <p:txBody>
          <a:bodyPr>
            <a:normAutofit/>
          </a:bodyPr>
          <a:lstStyle/>
          <a:p>
            <a:r>
              <a:rPr lang="uk-UA" dirty="0" smtClean="0"/>
              <a:t>Борис Миколайович Лятошинський</a:t>
            </a:r>
            <a:br>
              <a:rPr lang="uk-UA" dirty="0" smtClean="0"/>
            </a:br>
            <a:r>
              <a:rPr lang="uk-UA" dirty="0" smtClean="0"/>
              <a:t>(1895-1968рр.)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573016"/>
            <a:ext cx="6187279" cy="28803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Дмитро</a:t>
            </a:r>
            <a:r>
              <a:rPr lang="ru-RU" dirty="0"/>
              <a:t> Шостакович писав про </a:t>
            </a:r>
            <a:r>
              <a:rPr lang="ru-RU" dirty="0" err="1"/>
              <a:t>музику</a:t>
            </a:r>
            <a:r>
              <a:rPr lang="ru-RU" dirty="0"/>
              <a:t> </a:t>
            </a:r>
            <a:r>
              <a:rPr lang="ru-RU" dirty="0" err="1"/>
              <a:t>Лятошинського</a:t>
            </a:r>
            <a:r>
              <a:rPr lang="ru-RU" dirty="0" smtClean="0"/>
              <a:t>:</a:t>
            </a:r>
          </a:p>
          <a:p>
            <a:r>
              <a:rPr lang="ru-RU" i="1" dirty="0" smtClean="0">
                <a:effectLst/>
              </a:rPr>
              <a:t>«Борис </a:t>
            </a:r>
            <a:r>
              <a:rPr lang="ru-RU" i="1" dirty="0" err="1">
                <a:effectLst/>
              </a:rPr>
              <a:t>Миколайович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Лятошинський</a:t>
            </a:r>
            <a:r>
              <a:rPr lang="ru-RU" i="1" dirty="0">
                <a:effectLst/>
              </a:rPr>
              <a:t> справедливо </a:t>
            </a:r>
            <a:r>
              <a:rPr lang="ru-RU" i="1" dirty="0" err="1">
                <a:effectLst/>
              </a:rPr>
              <a:t>займає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важливе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місце</a:t>
            </a:r>
            <a:r>
              <a:rPr lang="ru-RU" i="1" dirty="0">
                <a:effectLst/>
              </a:rPr>
              <a:t> в </a:t>
            </a:r>
            <a:r>
              <a:rPr lang="ru-RU" i="1" dirty="0" err="1">
                <a:effectLst/>
              </a:rPr>
              <a:t>історії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української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радянської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музики</a:t>
            </a:r>
            <a:r>
              <a:rPr lang="ru-RU" i="1" dirty="0">
                <a:effectLst/>
              </a:rPr>
              <a:t>. З </a:t>
            </a:r>
            <a:r>
              <a:rPr lang="ru-RU" i="1" dirty="0" err="1">
                <a:effectLst/>
              </a:rPr>
              <a:t>його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іменем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багато</a:t>
            </a:r>
            <a:r>
              <a:rPr lang="ru-RU" i="1" dirty="0">
                <a:effectLst/>
              </a:rPr>
              <a:t> в </a:t>
            </a:r>
            <a:r>
              <a:rPr lang="ru-RU" i="1" dirty="0" err="1">
                <a:effectLst/>
              </a:rPr>
              <a:t>чому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пов'язане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її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формування</a:t>
            </a:r>
            <a:r>
              <a:rPr lang="ru-RU" i="1" dirty="0">
                <a:effectLst/>
              </a:rPr>
              <a:t> і перш за все </a:t>
            </a:r>
            <a:r>
              <a:rPr lang="ru-RU" i="1" dirty="0" err="1">
                <a:effectLst/>
              </a:rPr>
              <a:t>розвиток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симфонічного</a:t>
            </a:r>
            <a:r>
              <a:rPr lang="ru-RU" i="1" dirty="0">
                <a:effectLst/>
              </a:rPr>
              <a:t> жанру на </a:t>
            </a:r>
            <a:r>
              <a:rPr lang="ru-RU" i="1" dirty="0" err="1" smtClean="0">
                <a:effectLst/>
              </a:rPr>
              <a:t>Україні</a:t>
            </a:r>
            <a:r>
              <a:rPr lang="ru-RU" i="1" dirty="0" smtClean="0">
                <a:effectLst/>
              </a:rPr>
              <a:t>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45798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332656"/>
            <a:ext cx="5256583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	</a:t>
            </a:r>
            <a:r>
              <a:rPr lang="ru-RU" dirty="0" err="1" smtClean="0">
                <a:effectLst/>
              </a:rPr>
              <a:t>Поряд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з </a:t>
            </a:r>
            <a:r>
              <a:rPr lang="ru-RU" dirty="0" err="1">
                <a:effectLst/>
              </a:rPr>
              <a:t>написанням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власних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творів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Лятошинський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редагував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оркестрував</a:t>
            </a:r>
            <a:r>
              <a:rPr lang="ru-RU" dirty="0">
                <a:effectLst/>
              </a:rPr>
              <a:t> оперу «</a:t>
            </a:r>
            <a:r>
              <a:rPr lang="ru-RU" dirty="0" err="1">
                <a:effectLst/>
              </a:rPr>
              <a:t>Енеїда</a:t>
            </a:r>
            <a:r>
              <a:rPr lang="ru-RU" dirty="0">
                <a:effectLst/>
              </a:rPr>
              <a:t>» М. Лисенка, </a:t>
            </a:r>
            <a:r>
              <a:rPr lang="ru-RU" dirty="0" err="1">
                <a:effectLst/>
              </a:rPr>
              <a:t>оркестрував</a:t>
            </a:r>
            <a:r>
              <a:rPr lang="ru-RU" dirty="0">
                <a:effectLst/>
              </a:rPr>
              <a:t> балет «</a:t>
            </a:r>
            <a:r>
              <a:rPr lang="ru-RU" dirty="0" err="1">
                <a:effectLst/>
              </a:rPr>
              <a:t>Комедіанти</a:t>
            </a:r>
            <a:r>
              <a:rPr lang="ru-RU" dirty="0">
                <a:effectLst/>
              </a:rPr>
              <a:t>» і оперу «Шах </a:t>
            </a:r>
            <a:r>
              <a:rPr lang="ru-RU" dirty="0" err="1">
                <a:effectLst/>
              </a:rPr>
              <a:t>Сенем</a:t>
            </a:r>
            <a:r>
              <a:rPr lang="ru-RU" dirty="0">
                <a:effectLst/>
              </a:rPr>
              <a:t>» </a:t>
            </a:r>
            <a:r>
              <a:rPr lang="ru-RU" dirty="0" err="1">
                <a:effectLst/>
              </a:rPr>
              <a:t>Глієра</a:t>
            </a:r>
            <a:r>
              <a:rPr lang="ru-RU" dirty="0">
                <a:effectLst/>
              </a:rPr>
              <a:t>, а у 1937 </a:t>
            </a:r>
            <a:r>
              <a:rPr lang="ru-RU" dirty="0" err="1">
                <a:effectLst/>
              </a:rPr>
              <a:t>році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блискуче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оркеструє</a:t>
            </a:r>
            <a:r>
              <a:rPr lang="ru-RU" dirty="0">
                <a:effectLst/>
              </a:rPr>
              <a:t> оперу «Тарас Бульба» Лисенка. У 30-ті роки Борис </a:t>
            </a:r>
            <a:r>
              <a:rPr lang="ru-RU" dirty="0" err="1">
                <a:effectLst/>
              </a:rPr>
              <a:t>Миколайович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пише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музику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кінофільмів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	</a:t>
            </a:r>
            <a:r>
              <a:rPr lang="ru-RU" dirty="0" err="1" smtClean="0">
                <a:effectLst/>
              </a:rPr>
              <a:t>Творчу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працю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Лятошинському</a:t>
            </a:r>
            <a:r>
              <a:rPr lang="ru-RU" dirty="0">
                <a:effectLst/>
              </a:rPr>
              <a:t> весь час </a:t>
            </a:r>
            <a:r>
              <a:rPr lang="ru-RU" dirty="0" err="1">
                <a:effectLst/>
              </a:rPr>
              <a:t>доводилося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поєднувати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педагогічною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музично-громадською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роботою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Продовжувалась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викладацька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Київській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консерваторії</a:t>
            </a:r>
            <a:r>
              <a:rPr lang="ru-RU" dirty="0">
                <a:effectLst/>
              </a:rPr>
              <a:t>. 1935 року Борису </a:t>
            </a:r>
            <a:r>
              <a:rPr lang="ru-RU" dirty="0" err="1">
                <a:effectLst/>
              </a:rPr>
              <a:t>Миколайовичу</a:t>
            </a:r>
            <a:r>
              <a:rPr lang="ru-RU" dirty="0">
                <a:effectLst/>
              </a:rPr>
              <a:t> було </a:t>
            </a:r>
            <a:r>
              <a:rPr lang="ru-RU" dirty="0" err="1">
                <a:effectLst/>
              </a:rPr>
              <a:t>присвоєно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професора</a:t>
            </a:r>
            <a:r>
              <a:rPr lang="ru-RU" dirty="0">
                <a:effectLst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	У </a:t>
            </a:r>
            <a:r>
              <a:rPr lang="ru-RU" dirty="0">
                <a:effectLst/>
              </a:rPr>
              <a:t>1935–1938 </a:t>
            </a:r>
            <a:r>
              <a:rPr lang="ru-RU" dirty="0" err="1">
                <a:effectLst/>
              </a:rPr>
              <a:t>Лятошинський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викладав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паралельно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двох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консерваторіях</a:t>
            </a:r>
            <a:r>
              <a:rPr lang="ru-RU" dirty="0">
                <a:effectLst/>
              </a:rPr>
              <a:t> — </a:t>
            </a:r>
            <a:r>
              <a:rPr lang="ru-RU" dirty="0" err="1">
                <a:effectLst/>
              </a:rPr>
              <a:t>Київській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Московській</a:t>
            </a:r>
            <a:r>
              <a:rPr lang="ru-RU" dirty="0">
                <a:effectLst/>
              </a:rPr>
              <a:t>, де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обіймав</a:t>
            </a:r>
            <a:r>
              <a:rPr lang="ru-RU" dirty="0">
                <a:effectLst/>
              </a:rPr>
              <a:t> посаду </a:t>
            </a:r>
            <a:r>
              <a:rPr lang="ru-RU" dirty="0" err="1">
                <a:effectLst/>
              </a:rPr>
              <a:t>професора</a:t>
            </a:r>
            <a:r>
              <a:rPr lang="ru-RU" dirty="0">
                <a:effectLst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	1939 </a:t>
            </a:r>
            <a:r>
              <a:rPr lang="ru-RU" dirty="0">
                <a:effectLst/>
              </a:rPr>
              <a:t>року </a:t>
            </a:r>
            <a:r>
              <a:rPr lang="ru-RU" dirty="0" err="1">
                <a:effectLst/>
              </a:rPr>
              <a:t>Лятошинського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обирають</a:t>
            </a:r>
            <a:r>
              <a:rPr lang="ru-RU" dirty="0">
                <a:effectLst/>
              </a:rPr>
              <a:t> головою </a:t>
            </a:r>
            <a:r>
              <a:rPr lang="ru-RU" dirty="0" err="1">
                <a:effectLst/>
              </a:rPr>
              <a:t>правління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Спілки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композиторів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України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Цю</a:t>
            </a:r>
            <a:r>
              <a:rPr lang="ru-RU" dirty="0">
                <a:effectLst/>
              </a:rPr>
              <a:t> посаду </a:t>
            </a:r>
            <a:r>
              <a:rPr lang="ru-RU" dirty="0" err="1">
                <a:effectLst/>
              </a:rPr>
              <a:t>він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обіймав</a:t>
            </a:r>
            <a:r>
              <a:rPr lang="ru-RU" dirty="0">
                <a:effectLst/>
              </a:rPr>
              <a:t> до початку </a:t>
            </a:r>
            <a:r>
              <a:rPr lang="ru-RU" dirty="0" err="1">
                <a:effectLst/>
              </a:rPr>
              <a:t>війни</a:t>
            </a:r>
            <a:r>
              <a:rPr lang="ru-RU" dirty="0">
                <a:effectLst/>
              </a:rPr>
              <a:t>.</a:t>
            </a:r>
          </a:p>
        </p:txBody>
      </p:sp>
      <p:pic>
        <p:nvPicPr>
          <p:cNvPr id="9218" name="Picture 2" descr="C:\Users\Маффшфка\Desktop\komp 20031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91" t="11172" r="22983" b="12449"/>
          <a:stretch/>
        </p:blipFill>
        <p:spPr bwMode="auto">
          <a:xfrm>
            <a:off x="5508104" y="1352742"/>
            <a:ext cx="3652822" cy="423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141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540060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У </a:t>
            </a:r>
            <a:r>
              <a:rPr lang="ru-RU" dirty="0" err="1"/>
              <a:t>квітні</a:t>
            </a:r>
            <a:r>
              <a:rPr lang="ru-RU" dirty="0"/>
              <a:t> 1941 року в </a:t>
            </a:r>
            <a:r>
              <a:rPr lang="ru-RU" dirty="0" err="1"/>
              <a:t>Київській</a:t>
            </a:r>
            <a:r>
              <a:rPr lang="ru-RU" dirty="0"/>
              <a:t> </a:t>
            </a:r>
            <a:r>
              <a:rPr lang="ru-RU" dirty="0" err="1"/>
              <a:t>філармонії</a:t>
            </a:r>
            <a:r>
              <a:rPr lang="ru-RU" dirty="0"/>
              <a:t> </a:t>
            </a:r>
            <a:r>
              <a:rPr lang="ru-RU" dirty="0" err="1"/>
              <a:t>відбувся</a:t>
            </a:r>
            <a:r>
              <a:rPr lang="ru-RU" dirty="0"/>
              <a:t> великий </a:t>
            </a:r>
            <a:r>
              <a:rPr lang="ru-RU" dirty="0" err="1"/>
              <a:t>авторський</a:t>
            </a:r>
            <a:r>
              <a:rPr lang="ru-RU" dirty="0"/>
              <a:t> концерт </a:t>
            </a:r>
            <a:r>
              <a:rPr lang="ru-RU" dirty="0" err="1"/>
              <a:t>Лятошинського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пройшов</a:t>
            </a:r>
            <a:r>
              <a:rPr lang="ru-RU" dirty="0"/>
              <a:t> з великим </a:t>
            </a:r>
            <a:r>
              <a:rPr lang="ru-RU" dirty="0" err="1"/>
              <a:t>успіхом</a:t>
            </a:r>
            <a:r>
              <a:rPr lang="ru-RU" dirty="0"/>
              <a:t>. Автор сам </a:t>
            </a:r>
            <a:r>
              <a:rPr lang="ru-RU" dirty="0" err="1"/>
              <a:t>продиригував</a:t>
            </a:r>
            <a:r>
              <a:rPr lang="ru-RU" dirty="0"/>
              <a:t> свою </a:t>
            </a:r>
            <a:r>
              <a:rPr lang="ru-RU" dirty="0" err="1"/>
              <a:t>Симфонію</a:t>
            </a:r>
            <a:r>
              <a:rPr lang="ru-RU" dirty="0"/>
              <a:t> № 2, </a:t>
            </a:r>
            <a:r>
              <a:rPr lang="ru-RU" dirty="0" err="1"/>
              <a:t>танці</a:t>
            </a:r>
            <a:r>
              <a:rPr lang="ru-RU" dirty="0"/>
              <a:t> з опери «</a:t>
            </a:r>
            <a:r>
              <a:rPr lang="ru-RU" dirty="0" err="1"/>
              <a:t>Золотий</a:t>
            </a:r>
            <a:r>
              <a:rPr lang="ru-RU" dirty="0"/>
              <a:t> обруч» і </a:t>
            </a:r>
            <a:r>
              <a:rPr lang="ru-RU" dirty="0" err="1"/>
              <a:t>сюїту</a:t>
            </a:r>
            <a:r>
              <a:rPr lang="ru-RU" dirty="0"/>
              <a:t> з опери «Щорс» для хору й оркестру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З </a:t>
            </a:r>
            <a:r>
              <a:rPr lang="ru-RU" dirty="0"/>
              <a:t>початком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Лятошинського</a:t>
            </a:r>
            <a:r>
              <a:rPr lang="ru-RU" dirty="0"/>
              <a:t> було </a:t>
            </a:r>
            <a:r>
              <a:rPr lang="ru-RU" dirty="0" err="1"/>
              <a:t>евакуйовано</a:t>
            </a:r>
            <a:r>
              <a:rPr lang="ru-RU" dirty="0"/>
              <a:t> до Саратова, де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знаходилась</a:t>
            </a:r>
            <a:r>
              <a:rPr lang="ru-RU" dirty="0"/>
              <a:t> </a:t>
            </a:r>
            <a:r>
              <a:rPr lang="ru-RU" dirty="0" err="1"/>
              <a:t>Московська</a:t>
            </a:r>
            <a:r>
              <a:rPr lang="ru-RU" dirty="0"/>
              <a:t> </a:t>
            </a:r>
            <a:r>
              <a:rPr lang="ru-RU" dirty="0" err="1"/>
              <a:t>консерваторія</a:t>
            </a:r>
            <a:r>
              <a:rPr lang="ru-RU" dirty="0"/>
              <a:t>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продовжив</a:t>
            </a:r>
            <a:r>
              <a:rPr lang="ru-RU" dirty="0"/>
              <a:t> </a:t>
            </a:r>
            <a:r>
              <a:rPr lang="ru-RU" dirty="0" err="1"/>
              <a:t>викладацьку</a:t>
            </a:r>
            <a:r>
              <a:rPr lang="ru-RU" dirty="0"/>
              <a:t> роботу. </a:t>
            </a:r>
            <a:r>
              <a:rPr lang="ru-RU" dirty="0" err="1"/>
              <a:t>Тоді</a:t>
            </a:r>
            <a:r>
              <a:rPr lang="ru-RU" dirty="0"/>
              <a:t> ж у </a:t>
            </a:r>
            <a:r>
              <a:rPr lang="ru-RU" dirty="0" err="1"/>
              <a:t>Саратові</a:t>
            </a:r>
            <a:r>
              <a:rPr lang="ru-RU" dirty="0"/>
              <a:t> </a:t>
            </a:r>
            <a:r>
              <a:rPr lang="ru-RU" dirty="0" err="1"/>
              <a:t>організувалася</a:t>
            </a:r>
            <a:r>
              <a:rPr lang="ru-RU" dirty="0"/>
              <a:t> </a:t>
            </a:r>
            <a:r>
              <a:rPr lang="ru-RU" dirty="0" err="1"/>
              <a:t>радіостанція</a:t>
            </a:r>
            <a:r>
              <a:rPr lang="ru-RU" dirty="0"/>
              <a:t> «Тарас Шевченко», яка вела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для </a:t>
            </a:r>
            <a:r>
              <a:rPr lang="ru-RU" dirty="0" err="1"/>
              <a:t>партизанського</a:t>
            </a:r>
            <a:r>
              <a:rPr lang="ru-RU" dirty="0"/>
              <a:t> </a:t>
            </a:r>
            <a:r>
              <a:rPr lang="ru-RU" dirty="0" err="1"/>
              <a:t>підпілля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В них </a:t>
            </a:r>
            <a:r>
              <a:rPr lang="ru-RU" dirty="0" err="1"/>
              <a:t>постійно</a:t>
            </a:r>
            <a:r>
              <a:rPr lang="ru-RU" dirty="0"/>
              <a:t> брав участь </a:t>
            </a:r>
            <a:r>
              <a:rPr lang="ru-RU" dirty="0" err="1"/>
              <a:t>Лятошинський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дружиною Маргаритою Царевич.</a:t>
            </a:r>
          </a:p>
        </p:txBody>
      </p:sp>
      <p:pic>
        <p:nvPicPr>
          <p:cNvPr id="10242" name="Picture 2" descr="C:\Users\Маффшфка\Desktop\Ljatoshynskyj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24744"/>
            <a:ext cx="3240360" cy="446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368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5"/>
            <a:ext cx="8208912" cy="3528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	</a:t>
            </a:r>
            <a:r>
              <a:rPr lang="ru-RU" dirty="0" err="1" smtClean="0">
                <a:effectLst/>
              </a:rPr>
              <a:t>Композиторська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праця</a:t>
            </a:r>
            <a:r>
              <a:rPr lang="ru-RU" dirty="0">
                <a:effectLst/>
              </a:rPr>
              <a:t> Бориса </a:t>
            </a:r>
            <a:r>
              <a:rPr lang="ru-RU" dirty="0" err="1">
                <a:effectLst/>
              </a:rPr>
              <a:t>Миколайовича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воєнних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 була </a:t>
            </a:r>
            <a:r>
              <a:rPr lang="ru-RU" dirty="0" err="1">
                <a:effectLst/>
              </a:rPr>
              <a:t>дуже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плідною</a:t>
            </a:r>
            <a:r>
              <a:rPr lang="ru-RU" dirty="0">
                <a:effectLst/>
              </a:rPr>
              <a:t>. За три роки </a:t>
            </a:r>
            <a:r>
              <a:rPr lang="ru-RU" dirty="0" err="1">
                <a:effectLst/>
              </a:rPr>
              <a:t>він</a:t>
            </a:r>
            <a:r>
              <a:rPr lang="ru-RU" dirty="0">
                <a:effectLst/>
              </a:rPr>
              <a:t> написав «</a:t>
            </a:r>
            <a:r>
              <a:rPr lang="ru-RU" dirty="0" err="1">
                <a:effectLst/>
              </a:rPr>
              <a:t>Український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квінтет</a:t>
            </a:r>
            <a:r>
              <a:rPr lang="ru-RU" dirty="0">
                <a:effectLst/>
              </a:rPr>
              <a:t>», </a:t>
            </a:r>
            <a:r>
              <a:rPr lang="ru-RU" dirty="0" err="1">
                <a:effectLst/>
              </a:rPr>
              <a:t>Струнний</a:t>
            </a:r>
            <a:r>
              <a:rPr lang="ru-RU" dirty="0">
                <a:effectLst/>
              </a:rPr>
              <a:t> квартет № 4, </a:t>
            </a:r>
            <a:r>
              <a:rPr lang="ru-RU" dirty="0" err="1">
                <a:effectLst/>
              </a:rPr>
              <a:t>Сюїту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українські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народні</a:t>
            </a:r>
            <a:r>
              <a:rPr lang="ru-RU" dirty="0">
                <a:effectLst/>
              </a:rPr>
              <a:t> теми для струнного </a:t>
            </a:r>
            <a:r>
              <a:rPr lang="ru-RU" dirty="0" smtClean="0">
                <a:effectLst/>
              </a:rPr>
              <a:t>квартету, </a:t>
            </a:r>
            <a:r>
              <a:rPr lang="ru-RU" dirty="0" err="1">
                <a:effectLst/>
              </a:rPr>
              <a:t>обробив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більше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вісімдесяти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українських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народних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пісень</a:t>
            </a:r>
            <a:r>
              <a:rPr lang="ru-RU" dirty="0" smtClean="0">
                <a:effectLst/>
              </a:rPr>
              <a:t>. 	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	</a:t>
            </a:r>
            <a:r>
              <a:rPr lang="ru-RU" dirty="0" err="1" smtClean="0">
                <a:effectLst/>
              </a:rPr>
              <a:t>Центральним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твором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Лятошинського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першої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половини</a:t>
            </a:r>
            <a:r>
              <a:rPr lang="ru-RU" dirty="0">
                <a:effectLst/>
              </a:rPr>
              <a:t> 40-х </a:t>
            </a:r>
            <a:r>
              <a:rPr lang="ru-RU" dirty="0" err="1">
                <a:effectLst/>
              </a:rPr>
              <a:t>роких</a:t>
            </a:r>
            <a:r>
              <a:rPr lang="ru-RU" dirty="0">
                <a:effectLst/>
              </a:rPr>
              <a:t> став </a:t>
            </a:r>
            <a:r>
              <a:rPr lang="ru-RU" dirty="0" err="1">
                <a:effectLst/>
              </a:rPr>
              <a:t>Український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квінтет</a:t>
            </a:r>
            <a:r>
              <a:rPr lang="ru-RU" dirty="0">
                <a:effectLst/>
              </a:rPr>
              <a:t>. За </a:t>
            </a:r>
            <a:r>
              <a:rPr lang="ru-RU" dirty="0" err="1">
                <a:effectLst/>
              </a:rPr>
              <a:t>цей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твір</a:t>
            </a:r>
            <a:r>
              <a:rPr lang="ru-RU" dirty="0">
                <a:effectLst/>
              </a:rPr>
              <a:t> Б. </a:t>
            </a:r>
            <a:r>
              <a:rPr lang="ru-RU" dirty="0" err="1">
                <a:effectLst/>
              </a:rPr>
              <a:t>Лятошинському</a:t>
            </a:r>
            <a:r>
              <a:rPr lang="ru-RU" dirty="0">
                <a:effectLst/>
              </a:rPr>
              <a:t> було </a:t>
            </a:r>
            <a:r>
              <a:rPr lang="ru-RU" dirty="0" err="1">
                <a:effectLst/>
              </a:rPr>
              <a:t>присуджено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Державну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премію</a:t>
            </a:r>
            <a:r>
              <a:rPr lang="ru-RU" dirty="0">
                <a:effectLst/>
              </a:rPr>
              <a:t>. На початку 1945-го у </a:t>
            </a:r>
            <a:r>
              <a:rPr lang="ru-RU" dirty="0" err="1">
                <a:effectLst/>
              </a:rPr>
              <a:t>зв'язку</a:t>
            </a:r>
            <a:r>
              <a:rPr lang="ru-RU" dirty="0">
                <a:effectLst/>
              </a:rPr>
              <a:t> з 50-річчям </a:t>
            </a:r>
            <a:r>
              <a:rPr lang="ru-RU" dirty="0" err="1">
                <a:effectLst/>
              </a:rPr>
              <a:t>композиторові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присвоїли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заслуженого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діяча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мистецтв</a:t>
            </a:r>
            <a:r>
              <a:rPr lang="ru-RU" dirty="0">
                <a:effectLst/>
              </a:rPr>
              <a:t> УРСР, </a:t>
            </a:r>
            <a:r>
              <a:rPr lang="ru-RU" dirty="0" err="1">
                <a:effectLst/>
              </a:rPr>
              <a:t>він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був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нагороджений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медаллю</a:t>
            </a:r>
            <a:r>
              <a:rPr lang="ru-RU" dirty="0">
                <a:effectLst/>
              </a:rPr>
              <a:t> «За </a:t>
            </a:r>
            <a:r>
              <a:rPr lang="ru-RU" dirty="0" err="1">
                <a:effectLst/>
              </a:rPr>
              <a:t>доблесний</a:t>
            </a:r>
            <a:r>
              <a:rPr lang="ru-RU" dirty="0">
                <a:effectLst/>
              </a:rPr>
              <a:t> труд у </a:t>
            </a:r>
            <a:r>
              <a:rPr lang="ru-RU" dirty="0" err="1">
                <a:effectLst/>
              </a:rPr>
              <a:t>Великій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Вітчизняній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війні</a:t>
            </a:r>
            <a:r>
              <a:rPr lang="ru-RU" dirty="0">
                <a:effectLst/>
              </a:rPr>
              <a:t> 1941–1945 </a:t>
            </a:r>
            <a:r>
              <a:rPr lang="ru-RU" dirty="0" err="1">
                <a:effectLst/>
              </a:rPr>
              <a:t>рр</a:t>
            </a:r>
            <a:r>
              <a:rPr lang="ru-RU" dirty="0">
                <a:effectLst/>
              </a:rPr>
              <a:t>.».</a:t>
            </a:r>
            <a:endParaRPr lang="ru-RU" dirty="0"/>
          </a:p>
        </p:txBody>
      </p:sp>
      <p:pic>
        <p:nvPicPr>
          <p:cNvPr id="11266" name="Picture 2" descr="C:\Users\Маффшфка\Desktop\image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85949"/>
            <a:ext cx="5328592" cy="254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133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5" y="548680"/>
            <a:ext cx="8784976" cy="26642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Влітку</a:t>
            </a:r>
            <a:r>
              <a:rPr lang="ru-RU" dirty="0"/>
              <a:t> 1944 року </a:t>
            </a:r>
            <a:r>
              <a:rPr lang="ru-RU" dirty="0" err="1"/>
              <a:t>Лятошинський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на </a:t>
            </a:r>
            <a:r>
              <a:rPr lang="ru-RU" dirty="0" err="1"/>
              <a:t>Україну</a:t>
            </a:r>
            <a:r>
              <a:rPr lang="ru-RU" dirty="0"/>
              <a:t> і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включився</a:t>
            </a:r>
            <a:r>
              <a:rPr lang="ru-RU" dirty="0"/>
              <a:t> у </a:t>
            </a:r>
            <a:r>
              <a:rPr lang="ru-RU" dirty="0" err="1"/>
              <a:t>музичне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Києва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 </a:t>
            </a:r>
            <a:r>
              <a:rPr lang="ru-RU" dirty="0"/>
              <a:t>1944 і до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(1968) </a:t>
            </a:r>
            <a:r>
              <a:rPr lang="ru-RU" dirty="0" err="1"/>
              <a:t>він</a:t>
            </a:r>
            <a:r>
              <a:rPr lang="ru-RU" dirty="0"/>
              <a:t> жив у </a:t>
            </a:r>
            <a:r>
              <a:rPr lang="ru-RU" dirty="0" err="1"/>
              <a:t>будинку</a:t>
            </a:r>
            <a:r>
              <a:rPr lang="ru-RU" dirty="0"/>
              <a:t> </a:t>
            </a:r>
            <a:r>
              <a:rPr lang="ru-RU" dirty="0" err="1"/>
              <a:t>письменників</a:t>
            </a:r>
            <a:r>
              <a:rPr lang="ru-RU" dirty="0"/>
              <a:t> </a:t>
            </a:r>
            <a:r>
              <a:rPr lang="ru-RU" dirty="0" err="1"/>
              <a:t>Роліт</a:t>
            </a:r>
            <a:r>
              <a:rPr lang="ru-RU" dirty="0"/>
              <a:t>, де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меморіальну</a:t>
            </a:r>
            <a:r>
              <a:rPr lang="ru-RU" dirty="0"/>
              <a:t> </a:t>
            </a:r>
            <a:r>
              <a:rPr lang="ru-RU" dirty="0" err="1"/>
              <a:t>дошку</a:t>
            </a:r>
            <a:r>
              <a:rPr lang="ru-RU" dirty="0"/>
              <a:t> </a:t>
            </a:r>
            <a:r>
              <a:rPr lang="ru-RU" dirty="0" err="1" smtClean="0"/>
              <a:t>композиторові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Лятошинського</a:t>
            </a:r>
            <a:r>
              <a:rPr lang="ru-RU" dirty="0" smtClean="0"/>
              <a:t>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художнім</a:t>
            </a:r>
            <a:r>
              <a:rPr lang="ru-RU" dirty="0"/>
              <a:t> </a:t>
            </a:r>
            <a:r>
              <a:rPr lang="ru-RU" dirty="0" err="1"/>
              <a:t>керівником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філармонії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працює</a:t>
            </a:r>
            <a:r>
              <a:rPr lang="ru-RU" dirty="0"/>
              <a:t> </a:t>
            </a:r>
            <a:r>
              <a:rPr lang="ru-RU" dirty="0" err="1"/>
              <a:t>музичним</a:t>
            </a:r>
            <a:r>
              <a:rPr lang="ru-RU" dirty="0"/>
              <a:t> консультантом у </a:t>
            </a:r>
            <a:r>
              <a:rPr lang="ru-RU" dirty="0" err="1"/>
              <a:t>Радіокомітеті</a:t>
            </a:r>
            <a:r>
              <a:rPr lang="ru-RU" dirty="0"/>
              <a:t>, </a:t>
            </a:r>
            <a:r>
              <a:rPr lang="ru-RU" dirty="0" err="1"/>
              <a:t>викладає</a:t>
            </a:r>
            <a:r>
              <a:rPr lang="ru-RU" dirty="0"/>
              <a:t> у </a:t>
            </a:r>
            <a:r>
              <a:rPr lang="ru-RU" dirty="0" err="1"/>
              <a:t>Київській</a:t>
            </a:r>
            <a:r>
              <a:rPr lang="ru-RU" dirty="0"/>
              <a:t> </a:t>
            </a:r>
            <a:r>
              <a:rPr lang="ru-RU" dirty="0" err="1"/>
              <a:t>консерваторії</a:t>
            </a:r>
            <a:r>
              <a:rPr lang="ru-RU" dirty="0"/>
              <a:t>.</a:t>
            </a:r>
          </a:p>
        </p:txBody>
      </p:sp>
      <p:pic>
        <p:nvPicPr>
          <p:cNvPr id="12290" name="Picture 2" descr="C:\Users\Маффшфка\Desktop\800px-Меморіальна_дошка_Борису_Лятошинському_(Київ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1" r="1606" b="38524"/>
          <a:stretch/>
        </p:blipFill>
        <p:spPr bwMode="auto">
          <a:xfrm>
            <a:off x="1475656" y="3428999"/>
            <a:ext cx="6048672" cy="315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95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692696"/>
            <a:ext cx="5112567" cy="5976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Кінець</a:t>
            </a:r>
            <a:r>
              <a:rPr lang="ru-RU" dirty="0"/>
              <a:t> 40-х — 50-ті роки стали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плідним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у </a:t>
            </a:r>
            <a:r>
              <a:rPr lang="ru-RU" dirty="0" err="1"/>
              <a:t>мистецькій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Лятошинського</a:t>
            </a:r>
            <a:r>
              <a:rPr lang="ru-RU" dirty="0"/>
              <a:t>.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написав ряд </a:t>
            </a:r>
            <a:r>
              <a:rPr lang="ru-RU" dirty="0" err="1"/>
              <a:t>хорових</a:t>
            </a:r>
            <a:r>
              <a:rPr lang="ru-RU" dirty="0"/>
              <a:t> і </a:t>
            </a:r>
            <a:r>
              <a:rPr lang="ru-RU" dirty="0" err="1"/>
              <a:t>оркестрових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романсів</a:t>
            </a:r>
            <a:r>
              <a:rPr lang="ru-RU" dirty="0"/>
              <a:t>, </a:t>
            </a:r>
            <a:r>
              <a:rPr lang="ru-RU" dirty="0" err="1"/>
              <a:t>музику</a:t>
            </a:r>
            <a:r>
              <a:rPr lang="ru-RU" dirty="0"/>
              <a:t> до </a:t>
            </a:r>
            <a:r>
              <a:rPr lang="ru-RU" dirty="0" err="1"/>
              <a:t>кінофільмів</a:t>
            </a:r>
            <a:r>
              <a:rPr lang="ru-RU" dirty="0"/>
              <a:t>. Серед </a:t>
            </a:r>
            <a:r>
              <a:rPr lang="ru-RU" dirty="0" err="1"/>
              <a:t>найзначніших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 — </a:t>
            </a:r>
            <a:r>
              <a:rPr lang="ru-RU" dirty="0" err="1"/>
              <a:t>Симфонія</a:t>
            </a:r>
            <a:r>
              <a:rPr lang="ru-RU" dirty="0"/>
              <a:t> № 3, </a:t>
            </a:r>
            <a:r>
              <a:rPr lang="ru-RU" dirty="0" err="1"/>
              <a:t>симфонічна</a:t>
            </a:r>
            <a:r>
              <a:rPr lang="ru-RU" dirty="0"/>
              <a:t> </a:t>
            </a:r>
            <a:r>
              <a:rPr lang="ru-RU" dirty="0" err="1"/>
              <a:t>балада</a:t>
            </a:r>
            <a:r>
              <a:rPr lang="ru-RU" dirty="0"/>
              <a:t> «</a:t>
            </a:r>
            <a:r>
              <a:rPr lang="ru-RU" dirty="0" err="1"/>
              <a:t>Гражина</a:t>
            </a:r>
            <a:r>
              <a:rPr lang="ru-RU" dirty="0"/>
              <a:t>», «Поема </a:t>
            </a:r>
            <a:r>
              <a:rPr lang="ru-RU" dirty="0" err="1"/>
              <a:t>возз'єднання</a:t>
            </a:r>
            <a:r>
              <a:rPr lang="ru-RU" dirty="0"/>
              <a:t>».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Ваговим</a:t>
            </a:r>
            <a:r>
              <a:rPr lang="ru-RU" dirty="0" smtClean="0"/>
              <a:t> </a:t>
            </a:r>
            <a:r>
              <a:rPr lang="ru-RU" dirty="0"/>
              <a:t>вкладом в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хорову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повоєнних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стали хори Б. </a:t>
            </a:r>
            <a:r>
              <a:rPr lang="ru-RU" dirty="0" err="1"/>
              <a:t>Лятошинського</a:t>
            </a:r>
            <a:r>
              <a:rPr lang="ru-RU" dirty="0"/>
              <a:t> на </a:t>
            </a:r>
            <a:r>
              <a:rPr lang="ru-RU" dirty="0" err="1"/>
              <a:t>вірші</a:t>
            </a:r>
            <a:r>
              <a:rPr lang="ru-RU" dirty="0"/>
              <a:t> Т. </a:t>
            </a:r>
            <a:r>
              <a:rPr lang="ru-RU" dirty="0" err="1"/>
              <a:t>Шевченка</a:t>
            </a:r>
            <a:r>
              <a:rPr lang="ru-RU" dirty="0"/>
              <a:t> і О. </a:t>
            </a:r>
            <a:r>
              <a:rPr lang="ru-RU" dirty="0" err="1"/>
              <a:t>Пушкіна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>
                <a:effectLst/>
              </a:rPr>
              <a:t>Серед </a:t>
            </a:r>
            <a:r>
              <a:rPr lang="ru-RU" dirty="0" err="1">
                <a:effectLst/>
              </a:rPr>
              <a:t>останніх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творів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Б.Лятошинського</a:t>
            </a:r>
            <a:r>
              <a:rPr lang="ru-RU" dirty="0">
                <a:effectLst/>
              </a:rPr>
              <a:t> — </a:t>
            </a:r>
            <a:r>
              <a:rPr lang="ru-RU" dirty="0" err="1">
                <a:effectLst/>
              </a:rPr>
              <a:t>симфонії</a:t>
            </a:r>
            <a:r>
              <a:rPr lang="ru-RU" dirty="0">
                <a:effectLst/>
              </a:rPr>
              <a:t> № 4 і № 5, «</a:t>
            </a:r>
            <a:r>
              <a:rPr lang="ru-RU" dirty="0" err="1">
                <a:effectLst/>
              </a:rPr>
              <a:t>Слов'янська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сюїта</a:t>
            </a:r>
            <a:r>
              <a:rPr lang="ru-RU" dirty="0">
                <a:effectLst/>
              </a:rPr>
              <a:t>» та «</a:t>
            </a:r>
            <a:r>
              <a:rPr lang="ru-RU" dirty="0" err="1">
                <a:effectLst/>
              </a:rPr>
              <a:t>Лірична</a:t>
            </a:r>
            <a:r>
              <a:rPr lang="ru-RU" dirty="0">
                <a:effectLst/>
              </a:rPr>
              <a:t> поема».</a:t>
            </a:r>
            <a:endParaRPr lang="ru-RU" dirty="0"/>
          </a:p>
        </p:txBody>
      </p:sp>
      <p:pic>
        <p:nvPicPr>
          <p:cNvPr id="14339" name="Picture 3" descr="C:\Users\Маффшфка\Desktop\335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3269162" cy="46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443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5"/>
            <a:ext cx="7920880" cy="18001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Помер 15 </a:t>
            </a:r>
            <a:r>
              <a:rPr lang="ru-RU" dirty="0" err="1"/>
              <a:t>квітня</a:t>
            </a:r>
            <a:r>
              <a:rPr lang="ru-RU" dirty="0"/>
              <a:t> 1968 року, </a:t>
            </a:r>
            <a:r>
              <a:rPr lang="ru-RU" dirty="0" err="1"/>
              <a:t>похований</a:t>
            </a:r>
            <a:r>
              <a:rPr lang="ru-RU" dirty="0"/>
              <a:t> на Байковому </a:t>
            </a:r>
            <a:r>
              <a:rPr lang="ru-RU" dirty="0" err="1"/>
              <a:t>цвинтарі</a:t>
            </a:r>
            <a:r>
              <a:rPr lang="ru-RU" dirty="0"/>
              <a:t> в </a:t>
            </a:r>
            <a:r>
              <a:rPr lang="ru-RU" dirty="0" err="1"/>
              <a:t>Києві</a:t>
            </a:r>
            <a:r>
              <a:rPr lang="ru-RU" dirty="0"/>
              <a:t> (</a:t>
            </a:r>
            <a:r>
              <a:rPr lang="ru-RU" dirty="0" err="1"/>
              <a:t>надгробок</a:t>
            </a:r>
            <a:r>
              <a:rPr lang="ru-RU" dirty="0"/>
              <a:t> — бронза; скульптор О. О. Банников, </a:t>
            </a:r>
            <a:r>
              <a:rPr lang="ru-RU" dirty="0" err="1"/>
              <a:t>архітектор</a:t>
            </a:r>
            <a:r>
              <a:rPr lang="ru-RU" dirty="0"/>
              <a:t> А. П. </a:t>
            </a:r>
            <a:r>
              <a:rPr lang="ru-RU" dirty="0" err="1"/>
              <a:t>Сницарєв</a:t>
            </a:r>
            <a:r>
              <a:rPr lang="ru-RU" dirty="0"/>
              <a:t>; </a:t>
            </a:r>
            <a:r>
              <a:rPr lang="ru-RU" dirty="0" err="1"/>
              <a:t>встановлений</a:t>
            </a:r>
            <a:r>
              <a:rPr lang="ru-RU" dirty="0"/>
              <a:t> у 1971 </a:t>
            </a:r>
            <a:r>
              <a:rPr lang="ru-RU" dirty="0" err="1"/>
              <a:t>році</a:t>
            </a:r>
            <a:r>
              <a:rPr lang="ru-RU" dirty="0"/>
              <a:t>)</a:t>
            </a:r>
          </a:p>
        </p:txBody>
      </p:sp>
      <p:pic>
        <p:nvPicPr>
          <p:cNvPr id="13314" name="Picture 2" descr="C:\Users\Маффшфка\Desktop\651px-Grave_of_Boris_Lyatoshyn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2896"/>
            <a:ext cx="6980273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1638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Маффшфка\Desktop\Ua-Yub-231_e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5631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Маффшфка\Desktop\450px-Lyatoshynskiy_borys_2008_zhytomy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1146"/>
            <a:ext cx="3501728" cy="466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067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760640" cy="1872208"/>
          </a:xfrm>
        </p:spPr>
        <p:txBody>
          <a:bodyPr/>
          <a:lstStyle/>
          <a:p>
            <a:r>
              <a:rPr lang="uk-UA" dirty="0" smtClean="0"/>
              <a:t>Дякую за увагу =)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0962" y="4452445"/>
            <a:ext cx="4658735" cy="239727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Підготувала </a:t>
            </a:r>
            <a:r>
              <a:rPr lang="uk-UA" dirty="0" err="1" smtClean="0"/>
              <a:t>Дячук</a:t>
            </a:r>
            <a:r>
              <a:rPr lang="uk-UA" dirty="0" smtClean="0"/>
              <a:t> Марія</a:t>
            </a:r>
          </a:p>
          <a:p>
            <a:pPr marL="0" indent="0">
              <a:buNone/>
            </a:pPr>
            <a:r>
              <a:rPr lang="uk-UA" dirty="0" smtClean="0"/>
              <a:t>10-Б клас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29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672409" cy="1008113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Дитинство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5256584" cy="50405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>
                <a:effectLst/>
              </a:rPr>
              <a:t>Народився</a:t>
            </a:r>
            <a:r>
              <a:rPr lang="ru-RU" dirty="0">
                <a:effectLst/>
              </a:rPr>
              <a:t> 3 </a:t>
            </a:r>
            <a:r>
              <a:rPr lang="ru-RU" dirty="0" err="1">
                <a:effectLst/>
              </a:rPr>
              <a:t>січня</a:t>
            </a:r>
            <a:r>
              <a:rPr lang="ru-RU" dirty="0">
                <a:effectLst/>
              </a:rPr>
              <a:t> 1895 р. у </a:t>
            </a:r>
            <a:r>
              <a:rPr lang="ru-RU" dirty="0" err="1">
                <a:effectLst/>
              </a:rPr>
              <a:t>Житомирі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сім'ї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інтелігентів</a:t>
            </a:r>
            <a:r>
              <a:rPr lang="ru-RU" dirty="0">
                <a:effectLst/>
              </a:rPr>
              <a:t> з демократичного </a:t>
            </a:r>
            <a:r>
              <a:rPr lang="ru-RU" dirty="0" err="1">
                <a:effectLst/>
              </a:rPr>
              <a:t>середовища</a:t>
            </a:r>
            <a:r>
              <a:rPr lang="ru-RU" dirty="0">
                <a:effectLst/>
              </a:rPr>
              <a:t>. </a:t>
            </a:r>
            <a:r>
              <a:rPr lang="ru-RU" dirty="0" err="1" smtClean="0">
                <a:effectLst/>
              </a:rPr>
              <a:t>Його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батько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Микола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Леонтійович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був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вчителем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історії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крім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педагогічної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роботи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займався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науковою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діяльністю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галузі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історичних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наук. </a:t>
            </a:r>
            <a:r>
              <a:rPr lang="ru-RU" dirty="0" err="1">
                <a:effectLst/>
              </a:rPr>
              <a:t>Мати</a:t>
            </a:r>
            <a:r>
              <a:rPr lang="ru-RU" dirty="0">
                <a:effectLst/>
              </a:rPr>
              <a:t> добре </a:t>
            </a:r>
            <a:r>
              <a:rPr lang="ru-RU" dirty="0" err="1">
                <a:effectLst/>
              </a:rPr>
              <a:t>грала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фортепіано</a:t>
            </a:r>
            <a:r>
              <a:rPr lang="ru-RU" dirty="0">
                <a:effectLst/>
              </a:rPr>
              <a:t> й </a:t>
            </a:r>
            <a:r>
              <a:rPr lang="ru-RU" dirty="0" err="1">
                <a:effectLst/>
              </a:rPr>
              <a:t>співала</a:t>
            </a:r>
            <a:r>
              <a:rPr lang="ru-RU" dirty="0">
                <a:effectLst/>
              </a:rPr>
              <a:t>. З </a:t>
            </a:r>
            <a:r>
              <a:rPr lang="ru-RU" dirty="0" err="1">
                <a:effectLst/>
              </a:rPr>
              <a:t>ранніх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виявив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велику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музичну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обдарованість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вчився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грати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скрипці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фортепіано</a:t>
            </a:r>
            <a:r>
              <a:rPr lang="ru-RU" dirty="0">
                <a:effectLst/>
              </a:rPr>
              <a:t>. </a:t>
            </a:r>
            <a:endParaRPr lang="ru-RU" dirty="0"/>
          </a:p>
        </p:txBody>
      </p:sp>
      <p:pic>
        <p:nvPicPr>
          <p:cNvPr id="2050" name="Picture 2" descr="C:\Users\Маффшфка\Desktop\latowinskij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63" y="1052736"/>
            <a:ext cx="3860337" cy="47525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8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4536504" cy="61926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	Два </a:t>
            </a:r>
            <a:r>
              <a:rPr lang="ru-RU" dirty="0"/>
              <a:t>роки </a:t>
            </a:r>
            <a:r>
              <a:rPr lang="ru-RU" dirty="0" err="1"/>
              <a:t>навчався</a:t>
            </a:r>
            <a:r>
              <a:rPr lang="ru-RU" dirty="0"/>
              <a:t> в </a:t>
            </a:r>
            <a:r>
              <a:rPr lang="ru-RU" dirty="0" err="1"/>
              <a:t>Златопільській</a:t>
            </a:r>
            <a:r>
              <a:rPr lang="ru-RU" dirty="0"/>
              <a:t> </a:t>
            </a:r>
            <a:r>
              <a:rPr lang="ru-RU" dirty="0" err="1"/>
              <a:t>гімназії</a:t>
            </a:r>
            <a:r>
              <a:rPr lang="ru-RU" dirty="0"/>
              <a:t>, де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директором</a:t>
            </a:r>
            <a:r>
              <a:rPr lang="ru-RU" dirty="0" smtClean="0"/>
              <a:t>. Як казав сам Борис</a:t>
            </a:r>
            <a:r>
              <a:rPr lang="ru-RU" dirty="0"/>
              <a:t>: </a:t>
            </a: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dirty="0" smtClean="0"/>
              <a:t>«</a:t>
            </a:r>
            <a:r>
              <a:rPr lang="ru-RU" sz="2400" i="1" dirty="0">
                <a:effectLst/>
              </a:rPr>
              <a:t>Хочу </a:t>
            </a:r>
            <a:r>
              <a:rPr lang="ru-RU" sz="2400" i="1" dirty="0" err="1">
                <a:effectLst/>
              </a:rPr>
              <a:t>відзначити</a:t>
            </a:r>
            <a:r>
              <a:rPr lang="ru-RU" sz="2400" i="1" dirty="0">
                <a:effectLst/>
              </a:rPr>
              <a:t> один </a:t>
            </a:r>
            <a:r>
              <a:rPr lang="ru-RU" sz="2400" i="1" dirty="0" err="1">
                <a:effectLst/>
              </a:rPr>
              <a:t>цікавий</a:t>
            </a:r>
            <a:r>
              <a:rPr lang="ru-RU" sz="2400" i="1" dirty="0">
                <a:effectLst/>
              </a:rPr>
              <a:t> факт. </a:t>
            </a:r>
            <a:r>
              <a:rPr lang="ru-RU" sz="2400" i="1" dirty="0" err="1">
                <a:effectLst/>
              </a:rPr>
              <a:t>Саме</a:t>
            </a:r>
            <a:r>
              <a:rPr lang="ru-RU" sz="2400" i="1" dirty="0">
                <a:effectLst/>
              </a:rPr>
              <a:t> в роки свого </a:t>
            </a:r>
            <a:r>
              <a:rPr lang="ru-RU" sz="2400" i="1" dirty="0" err="1">
                <a:effectLst/>
              </a:rPr>
              <a:t>навчання</a:t>
            </a:r>
            <a:r>
              <a:rPr lang="ru-RU" sz="2400" i="1" dirty="0">
                <a:effectLst/>
              </a:rPr>
              <a:t> в </a:t>
            </a:r>
            <a:r>
              <a:rPr lang="ru-RU" sz="2400" i="1" dirty="0" err="1">
                <a:effectLst/>
              </a:rPr>
              <a:t>Златопільській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гімназії</a:t>
            </a:r>
            <a:r>
              <a:rPr lang="ru-RU" sz="2400" i="1" dirty="0">
                <a:effectLst/>
              </a:rPr>
              <a:t> я почав </a:t>
            </a:r>
            <a:r>
              <a:rPr lang="ru-RU" sz="2400" i="1" dirty="0" err="1">
                <a:effectLst/>
              </a:rPr>
              <a:t>по-справжньому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цікавитись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музикою</a:t>
            </a:r>
            <a:r>
              <a:rPr lang="ru-RU" sz="2400" i="1" dirty="0">
                <a:effectLst/>
              </a:rPr>
              <a:t>, </a:t>
            </a:r>
            <a:r>
              <a:rPr lang="ru-RU" sz="2400" i="1" dirty="0" err="1">
                <a:effectLst/>
              </a:rPr>
              <a:t>спершу</a:t>
            </a:r>
            <a:r>
              <a:rPr lang="ru-RU" sz="2400" i="1" dirty="0">
                <a:effectLst/>
              </a:rPr>
              <a:t> я почав </a:t>
            </a:r>
            <a:r>
              <a:rPr lang="ru-RU" sz="2400" i="1" dirty="0" err="1">
                <a:effectLst/>
              </a:rPr>
              <a:t>учитись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грати</a:t>
            </a:r>
            <a:r>
              <a:rPr lang="ru-RU" sz="2400" i="1" dirty="0">
                <a:effectLst/>
              </a:rPr>
              <a:t> на </a:t>
            </a:r>
            <a:r>
              <a:rPr lang="ru-RU" sz="2400" i="1" dirty="0" err="1">
                <a:effectLst/>
              </a:rPr>
              <a:t>скрипці</a:t>
            </a:r>
            <a:r>
              <a:rPr lang="ru-RU" sz="2400" i="1" dirty="0">
                <a:effectLst/>
              </a:rPr>
              <a:t> у </a:t>
            </a:r>
            <a:r>
              <a:rPr lang="ru-RU" sz="2400" i="1" dirty="0" err="1">
                <a:effectLst/>
              </a:rPr>
              <a:t>тамтешнього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гімназичного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викладача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Бенціона</a:t>
            </a:r>
            <a:r>
              <a:rPr lang="ru-RU" sz="2400" i="1" dirty="0">
                <a:effectLst/>
              </a:rPr>
              <a:t> Симоновича </a:t>
            </a:r>
            <a:r>
              <a:rPr lang="ru-RU" sz="2400" i="1" dirty="0" err="1">
                <a:effectLst/>
              </a:rPr>
              <a:t>Хайловського</a:t>
            </a:r>
            <a:r>
              <a:rPr lang="ru-RU" sz="2400" i="1" dirty="0">
                <a:effectLst/>
              </a:rPr>
              <a:t>, </a:t>
            </a:r>
            <a:r>
              <a:rPr lang="ru-RU" sz="2400" i="1" dirty="0" err="1">
                <a:effectLst/>
              </a:rPr>
              <a:t>причому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грав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Хайловський</a:t>
            </a:r>
            <a:r>
              <a:rPr lang="ru-RU" sz="2400" i="1" dirty="0">
                <a:effectLst/>
              </a:rPr>
              <a:t>, а згодом, на початку 1910 року, я почав </a:t>
            </a:r>
            <a:r>
              <a:rPr lang="ru-RU" sz="2400" i="1" dirty="0" err="1">
                <a:effectLst/>
              </a:rPr>
              <a:t>пробувати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творити</a:t>
            </a:r>
            <a:r>
              <a:rPr lang="ru-RU" sz="2400" i="1" dirty="0">
                <a:effectLst/>
              </a:rPr>
              <a:t>, будучи </a:t>
            </a:r>
            <a:r>
              <a:rPr lang="ru-RU" sz="2400" i="1" dirty="0" err="1">
                <a:effectLst/>
              </a:rPr>
              <a:t>учнем</a:t>
            </a:r>
            <a:r>
              <a:rPr lang="ru-RU" sz="2400" i="1" dirty="0">
                <a:effectLst/>
              </a:rPr>
              <a:t> 5-го </a:t>
            </a:r>
            <a:r>
              <a:rPr lang="ru-RU" sz="2400" i="1" dirty="0" err="1">
                <a:effectLst/>
              </a:rPr>
              <a:t>класу</a:t>
            </a:r>
            <a:r>
              <a:rPr lang="ru-RU" sz="2400" i="1" dirty="0">
                <a:effectLst/>
              </a:rPr>
              <a:t>. Таким чином, </a:t>
            </a:r>
            <a:r>
              <a:rPr lang="ru-RU" sz="2400" i="1" dirty="0" err="1">
                <a:effectLst/>
              </a:rPr>
              <a:t>перші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композиторські</a:t>
            </a:r>
            <a:r>
              <a:rPr lang="ru-RU" sz="2400" i="1" dirty="0">
                <a:effectLst/>
              </a:rPr>
              <a:t>, </a:t>
            </a:r>
            <a:r>
              <a:rPr lang="ru-RU" sz="2400" i="1" dirty="0" err="1">
                <a:effectLst/>
              </a:rPr>
              <a:t>звичайно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дуже</a:t>
            </a:r>
            <a:r>
              <a:rPr lang="ru-RU" sz="2400" i="1" dirty="0">
                <a:effectLst/>
              </a:rPr>
              <a:t> не </a:t>
            </a:r>
            <a:r>
              <a:rPr lang="ru-RU" sz="2400" i="1" dirty="0" err="1">
                <a:effectLst/>
              </a:rPr>
              <a:t>зрілі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спроби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творити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належить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якраз</a:t>
            </a:r>
            <a:r>
              <a:rPr lang="ru-RU" sz="2400" i="1" dirty="0">
                <a:effectLst/>
              </a:rPr>
              <a:t> до </a:t>
            </a:r>
            <a:r>
              <a:rPr lang="ru-RU" sz="2400" i="1" dirty="0" err="1">
                <a:effectLst/>
              </a:rPr>
              <a:t>періоду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мого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Златопільського</a:t>
            </a:r>
            <a:r>
              <a:rPr lang="ru-RU" sz="2400" i="1" dirty="0">
                <a:effectLst/>
              </a:rPr>
              <a:t> </a:t>
            </a:r>
            <a:r>
              <a:rPr lang="ru-RU" sz="2400" i="1" dirty="0" err="1">
                <a:effectLst/>
              </a:rPr>
              <a:t>життя</a:t>
            </a:r>
            <a:r>
              <a:rPr lang="ru-RU" sz="2400" i="1" dirty="0">
                <a:effectLst/>
              </a:rPr>
              <a:t>"</a:t>
            </a:r>
          </a:p>
        </p:txBody>
      </p:sp>
      <p:pic>
        <p:nvPicPr>
          <p:cNvPr id="3074" name="Picture 2" descr="C:\Users\Маффшфка\Desktop\P22300~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5227">
            <a:off x="4188759" y="1550172"/>
            <a:ext cx="5018842" cy="44832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5945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3"/>
            <a:ext cx="8640960" cy="2376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14 </a:t>
            </a:r>
            <a:r>
              <a:rPr lang="ru-RU" dirty="0" err="1"/>
              <a:t>років</a:t>
            </a:r>
            <a:r>
              <a:rPr lang="ru-RU" dirty="0"/>
              <a:t> написав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музичних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, серед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струнний</a:t>
            </a:r>
            <a:r>
              <a:rPr lang="ru-RU" dirty="0"/>
              <a:t> та </a:t>
            </a:r>
            <a:r>
              <a:rPr lang="ru-RU" dirty="0" err="1"/>
              <a:t>фортепіанний</a:t>
            </a:r>
            <a:r>
              <a:rPr lang="ru-RU" dirty="0"/>
              <a:t> </a:t>
            </a:r>
            <a:r>
              <a:rPr lang="ru-RU" dirty="0" err="1"/>
              <a:t>квартети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твори молодого композитора </a:t>
            </a:r>
            <a:r>
              <a:rPr lang="ru-RU" dirty="0" smtClean="0"/>
              <a:t>з </a:t>
            </a:r>
            <a:r>
              <a:rPr lang="ru-RU" dirty="0" err="1"/>
              <a:t>успіхом</a:t>
            </a:r>
            <a:r>
              <a:rPr lang="ru-RU" dirty="0"/>
              <a:t> </a:t>
            </a:r>
            <a:r>
              <a:rPr lang="ru-RU" dirty="0" err="1"/>
              <a:t>виконувалися</a:t>
            </a:r>
            <a:r>
              <a:rPr lang="ru-RU" dirty="0"/>
              <a:t> в </a:t>
            </a:r>
            <a:r>
              <a:rPr lang="ru-RU" dirty="0" err="1"/>
              <a:t>Житомирі</a:t>
            </a:r>
            <a:r>
              <a:rPr lang="ru-RU" dirty="0" smtClean="0"/>
              <a:t>. </a:t>
            </a:r>
            <a:r>
              <a:rPr lang="ru-RU" dirty="0" err="1"/>
              <a:t>Відвідував</a:t>
            </a:r>
            <a:r>
              <a:rPr lang="ru-RU" dirty="0"/>
              <a:t> </a:t>
            </a:r>
            <a:r>
              <a:rPr lang="ru-RU" dirty="0" err="1"/>
              <a:t>житомирську</a:t>
            </a:r>
            <a:r>
              <a:rPr lang="ru-RU" dirty="0"/>
              <a:t> </a:t>
            </a:r>
            <a:r>
              <a:rPr lang="ru-RU" dirty="0" err="1"/>
              <a:t>гімназію</a:t>
            </a:r>
            <a:r>
              <a:rPr lang="ru-RU" dirty="0"/>
              <a:t>, 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у </a:t>
            </a:r>
            <a:r>
              <a:rPr lang="ru-RU" dirty="0" smtClean="0"/>
              <a:t>1913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348880"/>
            <a:ext cx="381642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У 1913 </a:t>
            </a:r>
            <a:r>
              <a:rPr lang="ru-RU" sz="2600" dirty="0" err="1"/>
              <a:t>році</a:t>
            </a:r>
            <a:r>
              <a:rPr lang="ru-RU" sz="2600" dirty="0"/>
              <a:t> Борис </a:t>
            </a:r>
            <a:r>
              <a:rPr lang="ru-RU" sz="2600" dirty="0" err="1"/>
              <a:t>Лятошинський</a:t>
            </a:r>
            <a:r>
              <a:rPr lang="ru-RU" sz="2600" dirty="0"/>
              <a:t> </a:t>
            </a:r>
            <a:r>
              <a:rPr lang="ru-RU" sz="2600" dirty="0" err="1"/>
              <a:t>переїхав</a:t>
            </a:r>
            <a:r>
              <a:rPr lang="ru-RU" sz="2600" dirty="0"/>
              <a:t> до </a:t>
            </a:r>
            <a:r>
              <a:rPr lang="ru-RU" sz="2600" dirty="0" err="1"/>
              <a:t>Києва</a:t>
            </a:r>
            <a:r>
              <a:rPr lang="ru-RU" sz="2600" dirty="0"/>
              <a:t>, та вступив до </a:t>
            </a:r>
            <a:r>
              <a:rPr lang="ru-RU" sz="2600" dirty="0" err="1"/>
              <a:t>юридичного</a:t>
            </a:r>
            <a:r>
              <a:rPr lang="ru-RU" sz="2600" dirty="0"/>
              <a:t> факультету Київського </a:t>
            </a:r>
            <a:r>
              <a:rPr lang="ru-RU" sz="2600" dirty="0" err="1"/>
              <a:t>університету</a:t>
            </a:r>
            <a:r>
              <a:rPr lang="ru-RU" sz="2600" dirty="0"/>
              <a:t>.</a:t>
            </a:r>
          </a:p>
          <a:p>
            <a:endParaRPr lang="ru-RU" dirty="0"/>
          </a:p>
        </p:txBody>
      </p:sp>
      <p:pic>
        <p:nvPicPr>
          <p:cNvPr id="4098" name="Picture 2" descr="C:\Users\Маффшфка\Desktop\Gimnazja-zhy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44666"/>
            <a:ext cx="5038264" cy="395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614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4587262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>
                <a:effectLst/>
              </a:rPr>
              <a:t>Водночас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готувався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вступу</a:t>
            </a:r>
            <a:r>
              <a:rPr lang="ru-RU" dirty="0">
                <a:effectLst/>
              </a:rPr>
              <a:t> в </a:t>
            </a:r>
            <a:r>
              <a:rPr lang="ru-RU" dirty="0" err="1" smtClean="0">
                <a:effectLst/>
              </a:rPr>
              <a:t>тільки</a:t>
            </a:r>
            <a:r>
              <a:rPr lang="ru-RU" dirty="0">
                <a:effectLst/>
              </a:rPr>
              <a:t>-</a:t>
            </a:r>
            <a:r>
              <a:rPr lang="ru-RU" dirty="0" smtClean="0">
                <a:effectLst/>
              </a:rPr>
              <a:t>но </a:t>
            </a:r>
            <a:r>
              <a:rPr lang="ru-RU" dirty="0" err="1">
                <a:effectLst/>
              </a:rPr>
              <a:t>відкриту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консерваторію</a:t>
            </a:r>
            <a:r>
              <a:rPr lang="ru-RU" dirty="0">
                <a:effectLst/>
              </a:rPr>
              <a:t>, приватно </a:t>
            </a:r>
            <a:r>
              <a:rPr lang="ru-RU" dirty="0" err="1">
                <a:effectLst/>
              </a:rPr>
              <a:t>навчаючись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музиці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професора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Київської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консерваторії</a:t>
            </a:r>
            <a:r>
              <a:rPr lang="ru-RU" dirty="0">
                <a:effectLst/>
              </a:rPr>
              <a:t> </a:t>
            </a:r>
            <a:r>
              <a:rPr lang="ru-RU" dirty="0" smtClean="0">
                <a:effectLst/>
              </a:rPr>
              <a:t>Р</a:t>
            </a:r>
            <a:r>
              <a:rPr lang="ru-RU" dirty="0">
                <a:effectLst/>
              </a:rPr>
              <a:t>. </a:t>
            </a:r>
            <a:r>
              <a:rPr lang="ru-RU" dirty="0" err="1">
                <a:effectLst/>
              </a:rPr>
              <a:t>Глієра</a:t>
            </a:r>
            <a:r>
              <a:rPr lang="ru-RU" dirty="0">
                <a:effectLst/>
              </a:rPr>
              <a:t>: </a:t>
            </a:r>
            <a:r>
              <a:rPr lang="ru-RU" dirty="0" err="1">
                <a:effectLst/>
              </a:rPr>
              <a:t>після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запрошення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останнього</a:t>
            </a:r>
            <a:r>
              <a:rPr lang="ru-RU" dirty="0">
                <a:effectLst/>
              </a:rPr>
              <a:t> став студентом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класу</a:t>
            </a:r>
            <a:r>
              <a:rPr lang="ru-RU" dirty="0">
                <a:effectLst/>
              </a:rPr>
              <a:t>. А </a:t>
            </a:r>
            <a:r>
              <a:rPr lang="ru-RU" dirty="0" err="1">
                <a:effectLst/>
              </a:rPr>
              <a:t>вже</a:t>
            </a:r>
            <a:r>
              <a:rPr lang="ru-RU" dirty="0">
                <a:effectLst/>
              </a:rPr>
              <a:t> в 1914 </a:t>
            </a:r>
            <a:r>
              <a:rPr lang="ru-RU" dirty="0" err="1">
                <a:effectLst/>
              </a:rPr>
              <a:t>році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відбулося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знайомство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Лятошинського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майбутньою</a:t>
            </a:r>
            <a:r>
              <a:rPr lang="ru-RU" dirty="0">
                <a:effectLst/>
              </a:rPr>
              <a:t> дружиною Маргаритою Царевич.</a:t>
            </a:r>
            <a:endParaRPr lang="ru-RU" dirty="0"/>
          </a:p>
        </p:txBody>
      </p:sp>
      <p:pic>
        <p:nvPicPr>
          <p:cNvPr id="5122" name="Picture 2" descr="C:\Users\Маффшфка\Desktop\Лятошинський_та_Глі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164885" cy="3559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6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00707"/>
            <a:ext cx="5400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Закінчив</a:t>
            </a:r>
            <a:r>
              <a:rPr lang="ru-RU" dirty="0" smtClean="0"/>
              <a:t> </a:t>
            </a:r>
            <a:r>
              <a:rPr lang="ru-RU" dirty="0"/>
              <a:t>у 1918 </a:t>
            </a:r>
            <a:r>
              <a:rPr lang="ru-RU" dirty="0" err="1"/>
              <a:t>юридичний</a:t>
            </a:r>
            <a:r>
              <a:rPr lang="ru-RU" dirty="0"/>
              <a:t> факультет Київського </a:t>
            </a:r>
            <a:r>
              <a:rPr lang="ru-RU" dirty="0" err="1"/>
              <a:t>університету</a:t>
            </a:r>
            <a:r>
              <a:rPr lang="ru-RU" dirty="0"/>
              <a:t>, у 1919 року — </a:t>
            </a:r>
            <a:r>
              <a:rPr lang="ru-RU" dirty="0" err="1"/>
              <a:t>Київську</a:t>
            </a:r>
            <a:r>
              <a:rPr lang="ru-RU" dirty="0"/>
              <a:t> </a:t>
            </a:r>
            <a:r>
              <a:rPr lang="ru-RU" dirty="0" err="1"/>
              <a:t>консерваторію</a:t>
            </a:r>
            <a:r>
              <a:rPr lang="ru-RU" dirty="0"/>
              <a:t> у </a:t>
            </a:r>
            <a:r>
              <a:rPr lang="ru-RU" dirty="0" err="1"/>
              <a:t>класі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 Р. </a:t>
            </a:r>
            <a:r>
              <a:rPr lang="ru-RU" dirty="0" err="1"/>
              <a:t>Глієра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вдячністю</a:t>
            </a:r>
            <a:r>
              <a:rPr lang="ru-RU" dirty="0"/>
              <a:t> </a:t>
            </a:r>
            <a:r>
              <a:rPr lang="ru-RU" dirty="0" err="1"/>
              <a:t>згадував</a:t>
            </a:r>
            <a:r>
              <a:rPr lang="ru-RU" dirty="0"/>
              <a:t> роки </a:t>
            </a:r>
            <a:r>
              <a:rPr lang="ru-RU" dirty="0" err="1"/>
              <a:t>навчання</a:t>
            </a:r>
            <a:r>
              <a:rPr lang="ru-RU" dirty="0"/>
              <a:t> у Р. </a:t>
            </a:r>
            <a:r>
              <a:rPr lang="ru-RU" dirty="0" err="1"/>
              <a:t>Глієра</a:t>
            </a:r>
            <a:r>
              <a:rPr lang="ru-RU" dirty="0"/>
              <a:t>,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спогадах</a:t>
            </a:r>
            <a:r>
              <a:rPr lang="ru-RU" dirty="0"/>
              <a:t> про </a:t>
            </a:r>
            <a:r>
              <a:rPr lang="ru-RU" dirty="0" err="1"/>
              <a:t>Глієра</a:t>
            </a:r>
            <a:r>
              <a:rPr lang="ru-RU" dirty="0"/>
              <a:t> </a:t>
            </a:r>
            <a:r>
              <a:rPr lang="ru-RU" dirty="0" err="1"/>
              <a:t>читаємо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i="1" dirty="0" smtClean="0">
                <a:effectLst/>
              </a:rPr>
              <a:t>«</a:t>
            </a:r>
            <a:r>
              <a:rPr lang="ru-RU" i="1" dirty="0" err="1">
                <a:effectLst/>
              </a:rPr>
              <a:t>Він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вимагав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тільки</a:t>
            </a:r>
            <a:r>
              <a:rPr lang="ru-RU" i="1" dirty="0">
                <a:effectLst/>
              </a:rPr>
              <a:t> одного: </a:t>
            </a:r>
            <a:r>
              <a:rPr lang="ru-RU" i="1" dirty="0" err="1">
                <a:effectLst/>
              </a:rPr>
              <a:t>щоб</a:t>
            </a:r>
            <a:r>
              <a:rPr lang="ru-RU" i="1" dirty="0">
                <a:effectLst/>
              </a:rPr>
              <a:t> ми були </a:t>
            </a:r>
            <a:r>
              <a:rPr lang="ru-RU" i="1" dirty="0" err="1">
                <a:effectLst/>
              </a:rPr>
              <a:t>щирі</a:t>
            </a:r>
            <a:r>
              <a:rPr lang="ru-RU" i="1" dirty="0">
                <a:effectLst/>
              </a:rPr>
              <a:t> у </a:t>
            </a:r>
            <a:r>
              <a:rPr lang="ru-RU" i="1" dirty="0" err="1">
                <a:effectLst/>
              </a:rPr>
              <a:t>своїх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музичних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висловлюваннях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щоб</a:t>
            </a:r>
            <a:r>
              <a:rPr lang="ru-RU" i="1" dirty="0">
                <a:effectLst/>
              </a:rPr>
              <a:t> у них </a:t>
            </a:r>
            <a:r>
              <a:rPr lang="ru-RU" i="1" dirty="0" err="1">
                <a:effectLst/>
              </a:rPr>
              <a:t>незмінно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відчувалась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правдивість</a:t>
            </a:r>
            <a:r>
              <a:rPr lang="ru-RU" i="1" dirty="0">
                <a:effectLst/>
              </a:rPr>
              <a:t> думки і </a:t>
            </a:r>
            <a:r>
              <a:rPr lang="ru-RU" i="1" dirty="0" err="1">
                <a:effectLst/>
              </a:rPr>
              <a:t>почуття</a:t>
            </a:r>
            <a:r>
              <a:rPr lang="ru-RU" i="1" dirty="0">
                <a:effectLst/>
              </a:rPr>
              <a:t>, </a:t>
            </a:r>
            <a:r>
              <a:rPr lang="ru-RU" i="1" dirty="0" err="1">
                <a:effectLst/>
              </a:rPr>
              <a:t>щоб</a:t>
            </a:r>
            <a:r>
              <a:rPr lang="ru-RU" i="1" dirty="0">
                <a:effectLst/>
              </a:rPr>
              <a:t> ми </a:t>
            </a:r>
            <a:r>
              <a:rPr lang="ru-RU" i="1" dirty="0" err="1">
                <a:effectLst/>
              </a:rPr>
              <a:t>неухильно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підвищували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свій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професіоналізм</a:t>
            </a:r>
            <a:r>
              <a:rPr lang="ru-RU" i="1" dirty="0" smtClean="0">
                <a:effectLst/>
              </a:rPr>
              <a:t>».</a:t>
            </a:r>
          </a:p>
          <a:p>
            <a:pPr marL="0" indent="0">
              <a:buNone/>
            </a:pPr>
            <a:r>
              <a:rPr lang="ru-RU" i="1" dirty="0" err="1" smtClean="0">
                <a:effectLst/>
              </a:rPr>
              <a:t>Творчі</a:t>
            </a:r>
            <a:r>
              <a:rPr lang="ru-RU" i="1" dirty="0" smtClean="0">
                <a:effectLst/>
              </a:rPr>
              <a:t> </a:t>
            </a:r>
            <a:r>
              <a:rPr lang="ru-RU" i="1" dirty="0" err="1">
                <a:effectLst/>
              </a:rPr>
              <a:t>зв'язки</a:t>
            </a:r>
            <a:r>
              <a:rPr lang="ru-RU" i="1" dirty="0">
                <a:effectLst/>
              </a:rPr>
              <a:t> з </a:t>
            </a:r>
            <a:r>
              <a:rPr lang="ru-RU" i="1" dirty="0" err="1">
                <a:effectLst/>
              </a:rPr>
              <a:t>Глієром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Лятошинський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підтримував</a:t>
            </a:r>
            <a:r>
              <a:rPr lang="ru-RU" i="1" dirty="0">
                <a:effectLst/>
              </a:rPr>
              <a:t>, з часом вони переросли у </a:t>
            </a:r>
            <a:r>
              <a:rPr lang="ru-RU" i="1" dirty="0" err="1">
                <a:effectLst/>
              </a:rPr>
              <a:t>щиру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людську</a:t>
            </a:r>
            <a:r>
              <a:rPr lang="ru-RU" i="1" dirty="0">
                <a:effectLst/>
              </a:rPr>
              <a:t> дружбу. Серед </a:t>
            </a:r>
            <a:r>
              <a:rPr lang="ru-RU" i="1" dirty="0" err="1">
                <a:effectLst/>
              </a:rPr>
              <a:t>творів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консерваторських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років</a:t>
            </a:r>
            <a:r>
              <a:rPr lang="ru-RU" i="1" dirty="0">
                <a:effectLst/>
              </a:rPr>
              <a:t> сам композитор </a:t>
            </a:r>
            <a:r>
              <a:rPr lang="ru-RU" i="1" dirty="0" err="1">
                <a:effectLst/>
              </a:rPr>
              <a:t>виділяв</a:t>
            </a:r>
            <a:r>
              <a:rPr lang="ru-RU" i="1" dirty="0">
                <a:effectLst/>
              </a:rPr>
              <a:t> як </a:t>
            </a:r>
            <a:r>
              <a:rPr lang="ru-RU" i="1" dirty="0" err="1">
                <a:effectLst/>
              </a:rPr>
              <a:t>цілком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зрілі</a:t>
            </a:r>
            <a:r>
              <a:rPr lang="ru-RU" i="1" dirty="0">
                <a:effectLst/>
              </a:rPr>
              <a:t> два: </a:t>
            </a:r>
            <a:r>
              <a:rPr lang="ru-RU" i="1" dirty="0" err="1">
                <a:effectLst/>
              </a:rPr>
              <a:t>Струнний</a:t>
            </a:r>
            <a:r>
              <a:rPr lang="ru-RU" i="1" dirty="0">
                <a:effectLst/>
              </a:rPr>
              <a:t> квартет № 1, ор. 1 і </a:t>
            </a:r>
            <a:r>
              <a:rPr lang="ru-RU" i="1" dirty="0" err="1">
                <a:effectLst/>
              </a:rPr>
              <a:t>Симфонію</a:t>
            </a:r>
            <a:r>
              <a:rPr lang="ru-RU" i="1" dirty="0">
                <a:effectLst/>
              </a:rPr>
              <a:t> № 1, ор. 2.</a:t>
            </a:r>
          </a:p>
        </p:txBody>
      </p:sp>
      <p:pic>
        <p:nvPicPr>
          <p:cNvPr id="4" name="Picture 2" descr="C:\Users\Маффшфка\Desktop\latowinskij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63" y="1052736"/>
            <a:ext cx="3860337" cy="47525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31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4572000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З </a:t>
            </a:r>
            <a:r>
              <a:rPr lang="ru-RU" dirty="0"/>
              <a:t>1920 року Б. </a:t>
            </a:r>
            <a:r>
              <a:rPr lang="ru-RU" dirty="0" err="1"/>
              <a:t>Лятошинський</a:t>
            </a:r>
            <a:r>
              <a:rPr lang="ru-RU" dirty="0"/>
              <a:t> </a:t>
            </a:r>
            <a:r>
              <a:rPr lang="ru-RU" dirty="0" err="1"/>
              <a:t>викладає</a:t>
            </a:r>
            <a:r>
              <a:rPr lang="ru-RU" dirty="0"/>
              <a:t> </a:t>
            </a:r>
            <a:r>
              <a:rPr lang="ru-RU" dirty="0" err="1"/>
              <a:t>музично-теоретичні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на </a:t>
            </a:r>
            <a:r>
              <a:rPr lang="ru-RU" dirty="0" err="1"/>
              <a:t>виконавських</a:t>
            </a:r>
            <a:r>
              <a:rPr lang="ru-RU" dirty="0"/>
              <a:t> факультетах </a:t>
            </a:r>
            <a:r>
              <a:rPr lang="ru-RU" dirty="0" err="1"/>
              <a:t>Київської</a:t>
            </a:r>
            <a:r>
              <a:rPr lang="ru-RU" dirty="0"/>
              <a:t> </a:t>
            </a:r>
            <a:r>
              <a:rPr lang="ru-RU" dirty="0" err="1"/>
              <a:t>консерваторії</a:t>
            </a:r>
            <a:r>
              <a:rPr lang="ru-RU" dirty="0"/>
              <a:t>, а з 1922 року —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 </a:t>
            </a:r>
            <a:r>
              <a:rPr lang="ru-RU" dirty="0" err="1"/>
              <a:t>композиції</a:t>
            </a:r>
            <a:r>
              <a:rPr lang="ru-RU" dirty="0"/>
              <a:t>. </a:t>
            </a:r>
            <a:r>
              <a:rPr lang="ru-RU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20-ті </a:t>
            </a:r>
            <a:r>
              <a:rPr lang="ru-RU" dirty="0"/>
              <a:t>роки стали для </a:t>
            </a:r>
            <a:r>
              <a:rPr lang="ru-RU" dirty="0" err="1"/>
              <a:t>Лятошинського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стилю. У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20-х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глибоко</a:t>
            </a:r>
            <a:r>
              <a:rPr lang="ru-RU" dirty="0"/>
              <a:t> </a:t>
            </a:r>
            <a:r>
              <a:rPr lang="ru-RU" dirty="0" err="1"/>
              <a:t>цікавився</a:t>
            </a:r>
            <a:r>
              <a:rPr lang="ru-RU" dirty="0"/>
              <a:t> новою </a:t>
            </a:r>
            <a:r>
              <a:rPr lang="ru-RU" dirty="0" err="1" smtClean="0"/>
              <a:t>музикою</a:t>
            </a:r>
            <a:r>
              <a:rPr lang="ru-RU" dirty="0" smtClean="0"/>
              <a:t>. </a:t>
            </a:r>
            <a:r>
              <a:rPr lang="ru-RU" dirty="0" err="1"/>
              <a:t>С</a:t>
            </a:r>
            <a:r>
              <a:rPr lang="ru-RU" dirty="0" err="1" smtClean="0"/>
              <a:t>тежив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здобутками</a:t>
            </a:r>
            <a:r>
              <a:rPr lang="ru-RU" dirty="0"/>
              <a:t> як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композиторів</a:t>
            </a:r>
            <a:r>
              <a:rPr lang="ru-RU" dirty="0"/>
              <a:t> (С. </a:t>
            </a:r>
            <a:r>
              <a:rPr lang="ru-RU" dirty="0" err="1"/>
              <a:t>Прокоф'єв</a:t>
            </a:r>
            <a:r>
              <a:rPr lang="ru-RU" dirty="0"/>
              <a:t>, І. </a:t>
            </a:r>
            <a:r>
              <a:rPr lang="ru-RU" dirty="0" err="1" smtClean="0"/>
              <a:t>Стравінський</a:t>
            </a:r>
            <a:r>
              <a:rPr lang="ru-RU" dirty="0" smtClean="0"/>
              <a:t>), </a:t>
            </a:r>
            <a:r>
              <a:rPr lang="ru-RU" dirty="0"/>
              <a:t>так і </a:t>
            </a:r>
            <a:r>
              <a:rPr lang="ru-RU" dirty="0" err="1"/>
              <a:t>західних</a:t>
            </a:r>
            <a:r>
              <a:rPr lang="ru-RU" dirty="0"/>
              <a:t> (А. Шенберг, А. </a:t>
            </a:r>
            <a:r>
              <a:rPr lang="ru-RU" dirty="0" smtClean="0"/>
              <a:t>Берг).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146" name="Picture 2" descr="C:\Users\Маффшфка\Desktop\ljatos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656" y="768330"/>
            <a:ext cx="452042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65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798" y="188640"/>
            <a:ext cx="8496944" cy="1656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1922 по 1925 роки Борис </a:t>
            </a:r>
            <a:r>
              <a:rPr lang="ru-RU" sz="2200" dirty="0" err="1"/>
              <a:t>Лятошинський</a:t>
            </a:r>
            <a:r>
              <a:rPr lang="ru-RU" sz="2200" dirty="0"/>
              <a:t> </a:t>
            </a:r>
            <a:r>
              <a:rPr lang="ru-RU" sz="2200" dirty="0" err="1"/>
              <a:t>очолював</a:t>
            </a:r>
            <a:r>
              <a:rPr lang="ru-RU" sz="2200" dirty="0"/>
              <a:t> </a:t>
            </a:r>
            <a:r>
              <a:rPr lang="ru-RU" sz="2200" dirty="0" err="1"/>
              <a:t>Асоціацію</a:t>
            </a:r>
            <a:r>
              <a:rPr lang="ru-RU" sz="2200" dirty="0"/>
              <a:t> </a:t>
            </a:r>
            <a:r>
              <a:rPr lang="ru-RU" sz="2200" dirty="0" err="1"/>
              <a:t>сучасної</a:t>
            </a:r>
            <a:r>
              <a:rPr lang="ru-RU" sz="2200" dirty="0"/>
              <a:t> </a:t>
            </a:r>
            <a:r>
              <a:rPr lang="ru-RU" sz="2200" dirty="0" err="1"/>
              <a:t>музики</a:t>
            </a:r>
            <a:r>
              <a:rPr lang="ru-RU" sz="2200" dirty="0"/>
              <a:t> при </a:t>
            </a:r>
            <a:r>
              <a:rPr lang="ru-RU" sz="2200" dirty="0" err="1"/>
              <a:t>Музичному</a:t>
            </a:r>
            <a:r>
              <a:rPr lang="ru-RU" sz="2200" dirty="0"/>
              <a:t> </a:t>
            </a:r>
            <a:r>
              <a:rPr lang="ru-RU" sz="2200" dirty="0" err="1"/>
              <a:t>товаристві</a:t>
            </a:r>
            <a:r>
              <a:rPr lang="ru-RU" sz="2200" dirty="0"/>
              <a:t> </a:t>
            </a:r>
            <a:r>
              <a:rPr lang="ru-RU" sz="2200" dirty="0" err="1"/>
              <a:t>імені</a:t>
            </a:r>
            <a:r>
              <a:rPr lang="ru-RU" sz="2200" dirty="0"/>
              <a:t> М. Д. Леонтовича. На </a:t>
            </a:r>
            <a:r>
              <a:rPr lang="ru-RU" sz="2200" dirty="0" err="1"/>
              <a:t>засіданнях</a:t>
            </a:r>
            <a:r>
              <a:rPr lang="ru-RU" sz="2200" dirty="0"/>
              <a:t> </a:t>
            </a:r>
            <a:r>
              <a:rPr lang="ru-RU" sz="2200" dirty="0" err="1"/>
              <a:t>асоціації</a:t>
            </a:r>
            <a:r>
              <a:rPr lang="ru-RU" sz="2200" dirty="0"/>
              <a:t> </a:t>
            </a:r>
            <a:r>
              <a:rPr lang="ru-RU" sz="2200" dirty="0" err="1"/>
              <a:t>митці</a:t>
            </a:r>
            <a:r>
              <a:rPr lang="ru-RU" sz="2200" dirty="0"/>
              <a:t> </a:t>
            </a:r>
            <a:r>
              <a:rPr lang="ru-RU" sz="2200" dirty="0" err="1"/>
              <a:t>знайомилися</a:t>
            </a:r>
            <a:r>
              <a:rPr lang="ru-RU" sz="2200" dirty="0"/>
              <a:t> з </a:t>
            </a:r>
            <a:r>
              <a:rPr lang="ru-RU" sz="2200" dirty="0" err="1"/>
              <a:t>музикою</a:t>
            </a:r>
            <a:r>
              <a:rPr lang="ru-RU" sz="2200" dirty="0"/>
              <a:t> </a:t>
            </a:r>
            <a:r>
              <a:rPr lang="en-US" sz="2200" dirty="0"/>
              <a:t>XX </a:t>
            </a:r>
            <a:r>
              <a:rPr lang="ru-RU" sz="2200" dirty="0"/>
              <a:t>ст</a:t>
            </a:r>
            <a:r>
              <a:rPr lang="ru-RU" sz="22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1758789"/>
            <a:ext cx="49685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У той </a:t>
            </a:r>
            <a:r>
              <a:rPr lang="ru-RU" sz="2200" dirty="0" err="1"/>
              <a:t>період</a:t>
            </a:r>
            <a:r>
              <a:rPr lang="ru-RU" sz="2200" dirty="0"/>
              <a:t> композитор </a:t>
            </a:r>
            <a:r>
              <a:rPr lang="ru-RU" sz="2200" dirty="0" err="1"/>
              <a:t>звертався</a:t>
            </a:r>
            <a:r>
              <a:rPr lang="ru-RU" sz="2200" dirty="0"/>
              <a:t> </a:t>
            </a:r>
            <a:r>
              <a:rPr lang="ru-RU" sz="2200" dirty="0" err="1"/>
              <a:t>переважно</a:t>
            </a:r>
            <a:r>
              <a:rPr lang="ru-RU" sz="2200" dirty="0"/>
              <a:t> до </a:t>
            </a:r>
            <a:r>
              <a:rPr lang="ru-RU" sz="2200" dirty="0" err="1"/>
              <a:t>камерних</a:t>
            </a:r>
            <a:r>
              <a:rPr lang="ru-RU" sz="2200" dirty="0"/>
              <a:t> </a:t>
            </a:r>
            <a:r>
              <a:rPr lang="ru-RU" sz="2200" dirty="0" err="1"/>
              <a:t>жанрів</a:t>
            </a:r>
            <a:r>
              <a:rPr lang="ru-RU" sz="2200" dirty="0"/>
              <a:t>. </a:t>
            </a:r>
            <a:r>
              <a:rPr lang="ru-RU" sz="2200" dirty="0" err="1"/>
              <a:t>Він</a:t>
            </a:r>
            <a:r>
              <a:rPr lang="ru-RU" sz="2200" dirty="0"/>
              <a:t> написав </a:t>
            </a:r>
            <a:r>
              <a:rPr lang="ru-RU" sz="2200" dirty="0" err="1"/>
              <a:t>струнний</a:t>
            </a:r>
            <a:r>
              <a:rPr lang="ru-RU" sz="2200" dirty="0"/>
              <a:t> квартет № 2, </a:t>
            </a:r>
            <a:r>
              <a:rPr lang="ru-RU" sz="2200" dirty="0" err="1"/>
              <a:t>Тріо</a:t>
            </a:r>
            <a:r>
              <a:rPr lang="ru-RU" sz="2200" dirty="0"/>
              <a:t> для </a:t>
            </a:r>
            <a:r>
              <a:rPr lang="ru-RU" sz="2200" dirty="0" err="1"/>
              <a:t>фортепіано</a:t>
            </a:r>
            <a:r>
              <a:rPr lang="ru-RU" sz="2200" dirty="0"/>
              <a:t>, скрипки і </a:t>
            </a:r>
            <a:r>
              <a:rPr lang="ru-RU" sz="2200" dirty="0" err="1"/>
              <a:t>віолончелі</a:t>
            </a:r>
            <a:r>
              <a:rPr lang="ru-RU" sz="2200" dirty="0"/>
              <a:t>, </a:t>
            </a:r>
            <a:r>
              <a:rPr lang="ru-RU" sz="2200" dirty="0" err="1"/>
              <a:t>дві</a:t>
            </a:r>
            <a:r>
              <a:rPr lang="ru-RU" sz="2200" dirty="0"/>
              <a:t> </a:t>
            </a:r>
            <a:r>
              <a:rPr lang="ru-RU" sz="2200" dirty="0" err="1"/>
              <a:t>сонати</a:t>
            </a:r>
            <a:r>
              <a:rPr lang="ru-RU" sz="2200" dirty="0"/>
              <a:t> для </a:t>
            </a:r>
            <a:r>
              <a:rPr lang="ru-RU" sz="2200" dirty="0" err="1"/>
              <a:t>фортепіано</a:t>
            </a:r>
            <a:r>
              <a:rPr lang="ru-RU" sz="2200" dirty="0"/>
              <a:t>, цикл </a:t>
            </a:r>
            <a:r>
              <a:rPr lang="ru-RU" sz="2200" dirty="0" err="1"/>
              <a:t>фортепіанних</a:t>
            </a:r>
            <a:r>
              <a:rPr lang="ru-RU" sz="2200" dirty="0"/>
              <a:t> </a:t>
            </a:r>
            <a:r>
              <a:rPr lang="ru-RU" sz="2200" dirty="0" err="1"/>
              <a:t>п'єс</a:t>
            </a:r>
            <a:r>
              <a:rPr lang="ru-RU" sz="2200" dirty="0"/>
              <a:t> «</a:t>
            </a:r>
            <a:r>
              <a:rPr lang="ru-RU" sz="2200" dirty="0" err="1"/>
              <a:t>Відображення</a:t>
            </a:r>
            <a:r>
              <a:rPr lang="ru-RU" sz="2200" dirty="0"/>
              <a:t>» і низку </a:t>
            </a:r>
            <a:r>
              <a:rPr lang="ru-RU" sz="2200" dirty="0" err="1"/>
              <a:t>романсів</a:t>
            </a:r>
            <a:r>
              <a:rPr lang="ru-RU" sz="2200" dirty="0"/>
              <a:t> на </a:t>
            </a:r>
            <a:r>
              <a:rPr lang="ru-RU" sz="2200" dirty="0" err="1"/>
              <a:t>вірші</a:t>
            </a:r>
            <a:r>
              <a:rPr lang="ru-RU" sz="2200" dirty="0"/>
              <a:t> Г. Гейне, К. Бальмонта</a:t>
            </a:r>
            <a:r>
              <a:rPr lang="ru-RU" sz="2200" dirty="0" smtClean="0"/>
              <a:t>.</a:t>
            </a:r>
            <a:r>
              <a:rPr lang="ru-RU" sz="2200" dirty="0"/>
              <a:t> Друга половина 20-х </a:t>
            </a:r>
            <a:r>
              <a:rPr lang="ru-RU" sz="2200" dirty="0" err="1"/>
              <a:t>років</a:t>
            </a:r>
            <a:r>
              <a:rPr lang="ru-RU" sz="2200" dirty="0"/>
              <a:t> була не </a:t>
            </a:r>
            <a:r>
              <a:rPr lang="ru-RU" sz="2200" dirty="0" err="1"/>
              <a:t>менш</a:t>
            </a:r>
            <a:r>
              <a:rPr lang="ru-RU" sz="2200" dirty="0"/>
              <a:t> </a:t>
            </a:r>
            <a:r>
              <a:rPr lang="ru-RU" sz="2200" dirty="0" err="1"/>
              <a:t>інтенсивною</a:t>
            </a:r>
            <a:r>
              <a:rPr lang="ru-RU" sz="2200" dirty="0"/>
              <a:t> у </a:t>
            </a:r>
            <a:r>
              <a:rPr lang="ru-RU" sz="2200" dirty="0" err="1"/>
              <a:t>творчості</a:t>
            </a:r>
            <a:r>
              <a:rPr lang="ru-RU" sz="2200" dirty="0"/>
              <a:t> Б. </a:t>
            </a:r>
            <a:r>
              <a:rPr lang="ru-RU" sz="2200" dirty="0" err="1"/>
              <a:t>Лятошинського</a:t>
            </a:r>
            <a:r>
              <a:rPr lang="ru-RU" sz="2200" dirty="0"/>
              <a:t>. Композитор написав </a:t>
            </a:r>
            <a:r>
              <a:rPr lang="ru-RU" sz="2200" dirty="0" err="1"/>
              <a:t>Струнний</a:t>
            </a:r>
            <a:r>
              <a:rPr lang="ru-RU" sz="2200" dirty="0"/>
              <a:t> квартет, № 3, Сонату для скрипки й </a:t>
            </a:r>
            <a:r>
              <a:rPr lang="ru-RU" sz="2200" dirty="0" err="1"/>
              <a:t>фортепіано</a:t>
            </a:r>
            <a:r>
              <a:rPr lang="ru-RU" sz="2200" dirty="0"/>
              <a:t>, </a:t>
            </a:r>
            <a:r>
              <a:rPr lang="ru-RU" sz="2200" dirty="0" err="1"/>
              <a:t>Баладу</a:t>
            </a:r>
            <a:r>
              <a:rPr lang="ru-RU" sz="2200" dirty="0"/>
              <a:t> для </a:t>
            </a:r>
            <a:r>
              <a:rPr lang="ru-RU" sz="2200" dirty="0" err="1"/>
              <a:t>фортепіано</a:t>
            </a:r>
            <a:endParaRPr lang="ru-RU" sz="2200" dirty="0"/>
          </a:p>
          <a:p>
            <a:endParaRPr lang="ru-RU" dirty="0"/>
          </a:p>
        </p:txBody>
      </p:sp>
      <p:pic>
        <p:nvPicPr>
          <p:cNvPr id="7170" name="Picture 2" descr="C:\Users\Маффшфка\Desktop\1871bd046ade47d3ea11d37dfb38a6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3454865" cy="4055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50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7"/>
            <a:ext cx="5328592" cy="5400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effectLst/>
              </a:rPr>
              <a:t>30-ті роки — </a:t>
            </a:r>
            <a:r>
              <a:rPr lang="ru-RU" dirty="0" err="1">
                <a:effectLst/>
              </a:rPr>
              <a:t>важливий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етап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творчій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біографії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Лятошинського</a:t>
            </a:r>
            <a:r>
              <a:rPr lang="ru-RU" dirty="0">
                <a:effectLst/>
              </a:rPr>
              <a:t>. Композитор </a:t>
            </a:r>
            <a:r>
              <a:rPr lang="ru-RU" dirty="0" err="1">
                <a:effectLst/>
              </a:rPr>
              <a:t>знову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звернувся</a:t>
            </a:r>
            <a:r>
              <a:rPr lang="ru-RU" dirty="0">
                <a:effectLst/>
              </a:rPr>
              <a:t> до великих </a:t>
            </a:r>
            <a:r>
              <a:rPr lang="ru-RU" dirty="0" err="1">
                <a:effectLst/>
              </a:rPr>
              <a:t>оркестрових</a:t>
            </a:r>
            <a:r>
              <a:rPr lang="ru-RU" dirty="0">
                <a:effectLst/>
              </a:rPr>
              <a:t> форм, створив </a:t>
            </a:r>
            <a:r>
              <a:rPr lang="ru-RU" dirty="0" err="1">
                <a:effectLst/>
              </a:rPr>
              <a:t>сюїту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своєї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музики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кінофільмів</a:t>
            </a:r>
            <a:r>
              <a:rPr lang="ru-RU" dirty="0">
                <a:effectLst/>
              </a:rPr>
              <a:t> (1931–1932) та </a:t>
            </a:r>
            <a:r>
              <a:rPr lang="ru-RU" dirty="0" err="1">
                <a:effectLst/>
              </a:rPr>
              <a:t>Симфонію</a:t>
            </a:r>
            <a:r>
              <a:rPr lang="ru-RU" dirty="0">
                <a:effectLst/>
              </a:rPr>
              <a:t> № 2 (1936</a:t>
            </a:r>
            <a:r>
              <a:rPr lang="ru-RU" dirty="0">
                <a:effectLst/>
              </a:rPr>
              <a:t>). У </a:t>
            </a:r>
            <a:r>
              <a:rPr lang="ru-RU" dirty="0" err="1">
                <a:effectLst/>
              </a:rPr>
              <a:t>цей</a:t>
            </a:r>
            <a:r>
              <a:rPr lang="ru-RU" dirty="0">
                <a:effectLst/>
              </a:rPr>
              <a:t> час композитор писав </a:t>
            </a:r>
            <a:r>
              <a:rPr lang="ru-RU" dirty="0" err="1">
                <a:effectLst/>
              </a:rPr>
              <a:t>також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романси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вірші</a:t>
            </a:r>
            <a:r>
              <a:rPr lang="ru-RU" dirty="0">
                <a:effectLst/>
              </a:rPr>
              <a:t> О. </a:t>
            </a:r>
            <a:r>
              <a:rPr lang="ru-RU" dirty="0" err="1">
                <a:effectLst/>
              </a:rPr>
              <a:t>Пушкіна</a:t>
            </a:r>
            <a:r>
              <a:rPr lang="ru-RU" dirty="0">
                <a:effectLst/>
              </a:rPr>
              <a:t>, І. Франка, Л. </a:t>
            </a:r>
            <a:r>
              <a:rPr lang="ru-RU" dirty="0" err="1">
                <a:effectLst/>
              </a:rPr>
              <a:t>Первомайського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зробив</a:t>
            </a:r>
            <a:r>
              <a:rPr lang="ru-RU" dirty="0">
                <a:effectLst/>
              </a:rPr>
              <a:t> десять </a:t>
            </a:r>
            <a:r>
              <a:rPr lang="ru-RU" dirty="0" err="1">
                <a:effectLst/>
              </a:rPr>
              <a:t>обробок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українських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народних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пісень</a:t>
            </a:r>
            <a:r>
              <a:rPr lang="ru-RU" dirty="0">
                <a:effectLst/>
              </a:rPr>
              <a:t> для голосу з </a:t>
            </a:r>
            <a:r>
              <a:rPr lang="ru-RU" dirty="0" err="1">
                <a:effectLst/>
              </a:rPr>
              <a:t>фортепіано</a:t>
            </a:r>
            <a:r>
              <a:rPr lang="ru-RU" dirty="0">
                <a:effectLst/>
              </a:rPr>
              <a:t>, створив </a:t>
            </a:r>
            <a:r>
              <a:rPr lang="ru-RU" dirty="0" err="1">
                <a:effectLst/>
              </a:rPr>
              <a:t>дві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кантати</a:t>
            </a:r>
            <a:r>
              <a:rPr lang="ru-RU" dirty="0">
                <a:effectLst/>
              </a:rPr>
              <a:t> («</a:t>
            </a:r>
            <a:r>
              <a:rPr lang="ru-RU" dirty="0" err="1">
                <a:effectLst/>
              </a:rPr>
              <a:t>Урочиста</a:t>
            </a:r>
            <a:r>
              <a:rPr lang="ru-RU" dirty="0">
                <a:effectLst/>
              </a:rPr>
              <a:t> кантата» і «</a:t>
            </a:r>
            <a:r>
              <a:rPr lang="ru-RU" dirty="0" err="1">
                <a:effectLst/>
              </a:rPr>
              <a:t>Заповіт</a:t>
            </a:r>
            <a:r>
              <a:rPr lang="ru-RU" dirty="0">
                <a:effectLst/>
              </a:rPr>
              <a:t>») і оперу «Щорс</a:t>
            </a:r>
            <a:r>
              <a:rPr lang="ru-RU" dirty="0" smtClean="0">
                <a:effectLst/>
              </a:rPr>
              <a:t>».</a:t>
            </a:r>
            <a:endParaRPr lang="ru-RU" dirty="0"/>
          </a:p>
        </p:txBody>
      </p:sp>
      <p:pic>
        <p:nvPicPr>
          <p:cNvPr id="8194" name="Picture 2" descr="C:\Users\Маффшфка\Desktop\Ljatosynsky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028" y="1268760"/>
            <a:ext cx="3007096" cy="451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826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Порядок</Template>
  <TotalTime>65</TotalTime>
  <Words>413</Words>
  <Application>Microsoft Office PowerPoint</Application>
  <PresentationFormat>Экран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Kilter</vt:lpstr>
      <vt:lpstr>Борис Миколайович Лятошинський (1895-1968рр.)</vt:lpstr>
      <vt:lpstr>Дитинство: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 =)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Миколайович Лятошинський (1895-1968рр.)</dc:title>
  <dc:creator>Маффшфка</dc:creator>
  <cp:lastModifiedBy>Маффшфка</cp:lastModifiedBy>
  <cp:revision>8</cp:revision>
  <dcterms:created xsi:type="dcterms:W3CDTF">2014-05-15T17:10:27Z</dcterms:created>
  <dcterms:modified xsi:type="dcterms:W3CDTF">2014-05-15T18:26:29Z</dcterms:modified>
</cp:coreProperties>
</file>