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ru-RU" smtClean="0"/>
              <a:t>Образец заголовка</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94FB4E97-E358-4391-961E-7CC6F40D0A26}" type="datetimeFigureOut">
              <a:rPr lang="uk-UA" smtClean="0"/>
              <a:t>23.02.2014</a:t>
            </a:fld>
            <a:endParaRPr lang="uk-UA"/>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uk-UA"/>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3D61B83E-9C07-43C6-B3F8-D385561E04FC}" type="slidenum">
              <a:rPr lang="uk-UA" smtClean="0"/>
              <a:t>‹#›</a:t>
            </a:fld>
            <a:endParaRPr lang="uk-UA"/>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4FB4E97-E358-4391-961E-7CC6F40D0A26}" type="datetimeFigureOut">
              <a:rPr lang="uk-UA" smtClean="0"/>
              <a:t>23.02.2014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D61B83E-9C07-43C6-B3F8-D385561E04FC}" type="slidenum">
              <a:rPr lang="uk-UA" smtClean="0"/>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ru-RU" smtClean="0"/>
              <a:t>Образец заголовка</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4FB4E97-E358-4391-961E-7CC6F40D0A26}" type="datetimeFigureOut">
              <a:rPr lang="uk-UA" smtClean="0"/>
              <a:t>23.02.2014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D61B83E-9C07-43C6-B3F8-D385561E04FC}" type="slidenum">
              <a:rPr lang="uk-UA" smtClean="0"/>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4FB4E97-E358-4391-961E-7CC6F40D0A26}" type="datetimeFigureOut">
              <a:rPr lang="uk-UA" smtClean="0"/>
              <a:t>23.02.2014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D61B83E-9C07-43C6-B3F8-D385561E04FC}" type="slidenum">
              <a:rPr lang="uk-UA" smtClean="0"/>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4FB4E97-E358-4391-961E-7CC6F40D0A26}" type="datetimeFigureOut">
              <a:rPr lang="uk-UA" smtClean="0"/>
              <a:t>23.02.2014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D61B83E-9C07-43C6-B3F8-D385561E04FC}" type="slidenum">
              <a:rPr lang="uk-UA" smtClean="0"/>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94FB4E97-E358-4391-961E-7CC6F40D0A26}" type="datetimeFigureOut">
              <a:rPr lang="uk-UA" smtClean="0"/>
              <a:t>23.02.2014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3D61B83E-9C07-43C6-B3F8-D385561E04FC}" type="slidenum">
              <a:rPr lang="uk-UA" smtClean="0"/>
              <a:t>‹#›</a:t>
            </a:fld>
            <a:endParaRPr lang="uk-UA"/>
          </a:p>
        </p:txBody>
      </p:sp>
      <p:sp>
        <p:nvSpPr>
          <p:cNvPr id="9" name="Content Placeholder 8"/>
          <p:cNvSpPr>
            <a:spLocks noGrp="1"/>
          </p:cNvSpPr>
          <p:nvPr>
            <p:ph sz="quarter" idx="13"/>
          </p:nvPr>
        </p:nvSpPr>
        <p:spPr>
          <a:xfrm>
            <a:off x="1042416" y="2313432"/>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4FB4E97-E358-4391-961E-7CC6F40D0A26}" type="datetimeFigureOut">
              <a:rPr lang="uk-UA" smtClean="0"/>
              <a:t>23.02.2014</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3D61B83E-9C07-43C6-B3F8-D385561E04FC}" type="slidenum">
              <a:rPr lang="uk-UA" smtClean="0"/>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94FB4E97-E358-4391-961E-7CC6F40D0A26}" type="datetimeFigureOut">
              <a:rPr lang="uk-UA" smtClean="0"/>
              <a:t>23.02.2014</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3D61B83E-9C07-43C6-B3F8-D385561E04FC}" type="slidenum">
              <a:rPr lang="uk-UA" smtClean="0"/>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FB4E97-E358-4391-961E-7CC6F40D0A26}" type="datetimeFigureOut">
              <a:rPr lang="uk-UA" smtClean="0"/>
              <a:t>23.02.2014</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3D61B83E-9C07-43C6-B3F8-D385561E04FC}" type="slidenum">
              <a:rPr lang="uk-UA" smtClean="0"/>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4FB4E97-E358-4391-961E-7CC6F40D0A26}" type="datetimeFigureOut">
              <a:rPr lang="uk-UA" smtClean="0"/>
              <a:t>23.02.2014</a:t>
            </a:fld>
            <a:endParaRPr lang="uk-UA"/>
          </a:p>
        </p:txBody>
      </p:sp>
      <p:sp>
        <p:nvSpPr>
          <p:cNvPr id="7" name="Slide Number Placeholder 6"/>
          <p:cNvSpPr>
            <a:spLocks noGrp="1"/>
          </p:cNvSpPr>
          <p:nvPr>
            <p:ph type="sldNum" sz="quarter" idx="12"/>
          </p:nvPr>
        </p:nvSpPr>
        <p:spPr/>
        <p:txBody>
          <a:bodyPr/>
          <a:lstStyle/>
          <a:p>
            <a:fld id="{3D61B83E-9C07-43C6-B3F8-D385561E04FC}" type="slidenum">
              <a:rPr lang="uk-UA" smtClean="0"/>
              <a:t>‹#›</a:t>
            </a:fld>
            <a:endParaRPr lang="uk-UA"/>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uk-UA"/>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ru-RU" smtClean="0"/>
              <a:t>Образец заголовка</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ru-RU" smtClean="0"/>
              <a:t>Образец заголовка</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4FB4E97-E358-4391-961E-7CC6F40D0A26}" type="datetimeFigureOut">
              <a:rPr lang="uk-UA" smtClean="0"/>
              <a:t>23.02.2014</a:t>
            </a:fld>
            <a:endParaRPr lang="uk-UA"/>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uk-UA"/>
          </a:p>
        </p:txBody>
      </p:sp>
      <p:sp>
        <p:nvSpPr>
          <p:cNvPr id="7" name="Slide Number Placeholder 6"/>
          <p:cNvSpPr>
            <a:spLocks noGrp="1"/>
          </p:cNvSpPr>
          <p:nvPr>
            <p:ph type="sldNum" sz="quarter" idx="12"/>
          </p:nvPr>
        </p:nvSpPr>
        <p:spPr/>
        <p:txBody>
          <a:bodyPr/>
          <a:lstStyle/>
          <a:p>
            <a:fld id="{3D61B83E-9C07-43C6-B3F8-D385561E04FC}" type="slidenum">
              <a:rPr lang="uk-UA" smtClean="0"/>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94FB4E97-E358-4391-961E-7CC6F40D0A26}" type="datetimeFigureOut">
              <a:rPr lang="uk-UA" smtClean="0"/>
              <a:t>23.02.2014</a:t>
            </a:fld>
            <a:endParaRPr lang="uk-UA"/>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uk-UA"/>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3D61B83E-9C07-43C6-B3F8-D385561E04FC}" type="slidenum">
              <a:rPr lang="uk-UA" smtClean="0"/>
              <a:t>‹#›</a:t>
            </a:fld>
            <a:endParaRPr lang="uk-U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de.wikipedia.org/wiki/Alte_Nationalgalerie" TargetMode="External"/><Relationship Id="rId13" Type="http://schemas.openxmlformats.org/officeDocument/2006/relationships/hyperlink" Target="https://de.wikipedia.org/wiki/UNESCO-Welterbe" TargetMode="External"/><Relationship Id="rId3" Type="http://schemas.openxmlformats.org/officeDocument/2006/relationships/hyperlink" Target="https://de.wikipedia.org/wiki/Kupfergraben" TargetMode="External"/><Relationship Id="rId7" Type="http://schemas.openxmlformats.org/officeDocument/2006/relationships/hyperlink" Target="https://de.wikipedia.org/wiki/Neues_Museum_(Berlin)" TargetMode="External"/><Relationship Id="rId12" Type="http://schemas.openxmlformats.org/officeDocument/2006/relationships/hyperlink" Target="https://de.wikipedia.org/wiki/UNESCO" TargetMode="External"/><Relationship Id="rId2" Type="http://schemas.openxmlformats.org/officeDocument/2006/relationships/hyperlink" Target="https://de.wikipedia.org/wiki/Museumsinsel_(Berlin)" TargetMode="External"/><Relationship Id="rId1" Type="http://schemas.openxmlformats.org/officeDocument/2006/relationships/slideLayout" Target="../slideLayouts/slideLayout2.xml"/><Relationship Id="rId6" Type="http://schemas.openxmlformats.org/officeDocument/2006/relationships/hyperlink" Target="https://de.wikipedia.org/wiki/Lustgarten_(Berlin)" TargetMode="External"/><Relationship Id="rId11" Type="http://schemas.openxmlformats.org/officeDocument/2006/relationships/hyperlink" Target="https://de.wikipedia.org/wiki/Antike" TargetMode="External"/><Relationship Id="rId5" Type="http://schemas.openxmlformats.org/officeDocument/2006/relationships/hyperlink" Target="https://de.wikipedia.org/wiki/Altes_Museum" TargetMode="External"/><Relationship Id="rId15" Type="http://schemas.openxmlformats.org/officeDocument/2006/relationships/image" Target="../media/image3.jpeg"/><Relationship Id="rId10" Type="http://schemas.openxmlformats.org/officeDocument/2006/relationships/hyperlink" Target="https://de.wikipedia.org/wiki/Pergamonmuseum" TargetMode="External"/><Relationship Id="rId4" Type="http://schemas.openxmlformats.org/officeDocument/2006/relationships/hyperlink" Target="https://de.wikipedia.org/wiki/Spreeinsel" TargetMode="External"/><Relationship Id="rId9" Type="http://schemas.openxmlformats.org/officeDocument/2006/relationships/hyperlink" Target="https://de.wikipedia.org/wiki/Bode-Museum" TargetMode="External"/><Relationship Id="rId1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hyperlink" Target="https://de.wikipedia.org/wiki/Bahnhof_Berlin_Zoologischer_Garten" TargetMode="External"/><Relationship Id="rId7" Type="http://schemas.openxmlformats.org/officeDocument/2006/relationships/image" Target="../media/image6.jpg"/><Relationship Id="rId2" Type="http://schemas.openxmlformats.org/officeDocument/2006/relationships/hyperlink" Target="https://de.wikipedia.org/wiki/Gro%C3%9Fer_Tiergarten" TargetMode="Externa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hyperlink" Target="https://de.wikipedia.org/wiki/Brandenburger_To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en-US" sz="6000" dirty="0" smtClean="0"/>
              <a:t>Berlin</a:t>
            </a:r>
            <a:endParaRPr lang="uk-UA" sz="6000" dirty="0"/>
          </a:p>
        </p:txBody>
      </p:sp>
      <p:sp>
        <p:nvSpPr>
          <p:cNvPr id="3" name="Подзаголовок 2"/>
          <p:cNvSpPr>
            <a:spLocks noGrp="1"/>
          </p:cNvSpPr>
          <p:nvPr>
            <p:ph type="subTitle" idx="1"/>
          </p:nvPr>
        </p:nvSpPr>
        <p:spPr/>
        <p:txBody>
          <a:bodyPr/>
          <a:lstStyle/>
          <a:p>
            <a:endParaRPr lang="uk-UA"/>
          </a:p>
        </p:txBody>
      </p:sp>
    </p:spTree>
    <p:extLst>
      <p:ext uri="{BB962C8B-B14F-4D97-AF65-F5344CB8AC3E}">
        <p14:creationId xmlns:p14="http://schemas.microsoft.com/office/powerpoint/2010/main" val="25412771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 </a:t>
            </a:r>
            <a:r>
              <a:rPr lang="en-US" sz="4400" dirty="0" err="1" smtClean="0">
                <a:solidFill>
                  <a:schemeClr val="bg2">
                    <a:lumMod val="60000"/>
                    <a:lumOff val="40000"/>
                  </a:schemeClr>
                </a:solidFill>
                <a:hlinkClick r:id="rId2" tooltip="Museumsinsel (Berlin)"/>
              </a:rPr>
              <a:t>Museumsinsel</a:t>
            </a:r>
            <a:endParaRPr lang="uk-UA" sz="4400" dirty="0">
              <a:solidFill>
                <a:schemeClr val="bg2">
                  <a:lumMod val="60000"/>
                  <a:lumOff val="40000"/>
                </a:schemeClr>
              </a:solidFill>
            </a:endParaRPr>
          </a:p>
        </p:txBody>
      </p:sp>
      <p:sp>
        <p:nvSpPr>
          <p:cNvPr id="3" name="Объект 2"/>
          <p:cNvSpPr>
            <a:spLocks noGrp="1"/>
          </p:cNvSpPr>
          <p:nvPr>
            <p:ph idx="1"/>
          </p:nvPr>
        </p:nvSpPr>
        <p:spPr/>
        <p:txBody>
          <a:bodyPr>
            <a:normAutofit fontScale="77500" lnSpcReduction="20000"/>
          </a:bodyPr>
          <a:lstStyle/>
          <a:p>
            <a:r>
              <a:rPr lang="de-DE" dirty="0"/>
              <a:t>Berlin verfügt über eine Vielzahl von Museen. Im Jahr 1841 bestimmte eine königliche Order, die von Spree und </a:t>
            </a:r>
            <a:r>
              <a:rPr lang="de-DE" dirty="0">
                <a:hlinkClick r:id="rId3" tooltip="Kupfergraben"/>
              </a:rPr>
              <a:t>Kupfergraben</a:t>
            </a:r>
            <a:r>
              <a:rPr lang="de-DE" dirty="0"/>
              <a:t> umflossene </a:t>
            </a:r>
            <a:r>
              <a:rPr lang="de-DE" dirty="0" smtClean="0">
                <a:hlinkClick r:id="rId2" tooltip="Museumsinsel (Berlin)"/>
              </a:rPr>
              <a:t>Museumsinsel</a:t>
            </a:r>
            <a:r>
              <a:rPr lang="de-DE" dirty="0" smtClean="0"/>
              <a:t> im </a:t>
            </a:r>
            <a:r>
              <a:rPr lang="de-DE" dirty="0"/>
              <a:t>nördlichen Teil der </a:t>
            </a:r>
            <a:r>
              <a:rPr lang="de-DE" dirty="0">
                <a:hlinkClick r:id="rId4" tooltip="Spreeinsel"/>
              </a:rPr>
              <a:t>Spreeinsel</a:t>
            </a:r>
            <a:r>
              <a:rPr lang="de-DE" dirty="0"/>
              <a:t> zu einem „der Kunst und der Altertumswissenschaft geweihten Bezirk“. Schon zuvor war dort das </a:t>
            </a:r>
            <a:r>
              <a:rPr lang="de-DE" dirty="0">
                <a:hlinkClick r:id="rId5" tooltip="Altes Museum"/>
              </a:rPr>
              <a:t>Alte Museum</a:t>
            </a:r>
            <a:r>
              <a:rPr lang="de-DE" dirty="0"/>
              <a:t> </a:t>
            </a:r>
            <a:r>
              <a:rPr lang="de-DE" dirty="0" smtClean="0"/>
              <a:t>am </a:t>
            </a:r>
            <a:r>
              <a:rPr lang="de-DE" dirty="0" smtClean="0">
                <a:hlinkClick r:id="rId6" tooltip="Lustgarten (Berlin)"/>
              </a:rPr>
              <a:t>Lustgarten</a:t>
            </a:r>
            <a:r>
              <a:rPr lang="de-DE" dirty="0"/>
              <a:t> entstanden, dem nun mehrere Museen, wie das </a:t>
            </a:r>
            <a:r>
              <a:rPr lang="de-DE" dirty="0">
                <a:hlinkClick r:id="rId7" tooltip="Neues Museum (Berlin)"/>
              </a:rPr>
              <a:t>Neue Museum</a:t>
            </a:r>
            <a:r>
              <a:rPr lang="de-DE" dirty="0"/>
              <a:t>, die </a:t>
            </a:r>
            <a:r>
              <a:rPr lang="de-DE" dirty="0">
                <a:hlinkClick r:id="rId8" tooltip="Alte Nationalgalerie"/>
              </a:rPr>
              <a:t>Alte Nationalgalerie</a:t>
            </a:r>
            <a:r>
              <a:rPr lang="de-DE" dirty="0"/>
              <a:t>, das heutige </a:t>
            </a:r>
            <a:r>
              <a:rPr lang="de-DE" dirty="0">
                <a:hlinkClick r:id="rId9" tooltip="Bode-Museum"/>
              </a:rPr>
              <a:t>Bode-Museum</a:t>
            </a:r>
            <a:r>
              <a:rPr lang="de-DE" dirty="0"/>
              <a:t> und </a:t>
            </a:r>
            <a:r>
              <a:rPr lang="de-DE" dirty="0" err="1"/>
              <a:t>das</a:t>
            </a:r>
            <a:r>
              <a:rPr lang="de-DE" dirty="0" err="1">
                <a:hlinkClick r:id="rId10" tooltip="Pergamonmuseum"/>
              </a:rPr>
              <a:t>Pergamonmuseum</a:t>
            </a:r>
            <a:r>
              <a:rPr lang="de-DE" dirty="0"/>
              <a:t> folgten. Diese Museen sind in erster Linie durch ihre Exponate aus der Zeit der </a:t>
            </a:r>
            <a:r>
              <a:rPr lang="de-DE" dirty="0">
                <a:hlinkClick r:id="rId11" tooltip="Antike"/>
              </a:rPr>
              <a:t>Antike</a:t>
            </a:r>
            <a:r>
              <a:rPr lang="de-DE" dirty="0"/>
              <a:t> berühmt. 1999 wurde die Museumsinsel in </a:t>
            </a:r>
            <a:r>
              <a:rPr lang="de-DE" dirty="0" smtClean="0"/>
              <a:t>die </a:t>
            </a:r>
            <a:r>
              <a:rPr lang="de-DE" dirty="0" smtClean="0">
                <a:hlinkClick r:id="rId12" tooltip="UNESCO"/>
              </a:rPr>
              <a:t>UNESCO</a:t>
            </a:r>
            <a:r>
              <a:rPr lang="de-DE" dirty="0" smtClean="0"/>
              <a:t>-Liste </a:t>
            </a:r>
            <a:r>
              <a:rPr lang="de-DE" dirty="0"/>
              <a:t>des </a:t>
            </a:r>
            <a:r>
              <a:rPr lang="de-DE" dirty="0">
                <a:hlinkClick r:id="rId13" tooltip="UNESCO-Welterbe"/>
              </a:rPr>
              <a:t>Weltkulturerbes</a:t>
            </a:r>
            <a:r>
              <a:rPr lang="de-DE" dirty="0"/>
              <a:t> aufgenommen</a:t>
            </a:r>
            <a:r>
              <a:rPr lang="de-DE" dirty="0" smtClean="0"/>
              <a:t>.</a:t>
            </a:r>
            <a:endParaRPr lang="uk-UA" dirty="0"/>
          </a:p>
        </p:txBody>
      </p:sp>
      <p:pic>
        <p:nvPicPr>
          <p:cNvPr id="7" name="Рисунок 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409603" y="2132856"/>
            <a:ext cx="6286500" cy="4191000"/>
          </a:xfrm>
          <a:prstGeom prst="rect">
            <a:avLst/>
          </a:prstGeom>
        </p:spPr>
      </p:pic>
      <p:pic>
        <p:nvPicPr>
          <p:cNvPr id="8" name="Рисунок 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340762"/>
            <a:ext cx="9144000" cy="6176475"/>
          </a:xfrm>
          <a:prstGeom prst="rect">
            <a:avLst/>
          </a:prstGeom>
        </p:spPr>
      </p:pic>
    </p:spTree>
    <p:extLst>
      <p:ext uri="{BB962C8B-B14F-4D97-AF65-F5344CB8AC3E}">
        <p14:creationId xmlns:p14="http://schemas.microsoft.com/office/powerpoint/2010/main" val="424129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hlinkClick r:id="rId2" tooltip="Großer Tiergarten"/>
              </a:rPr>
              <a:t>Tiergarten</a:t>
            </a:r>
            <a:r>
              <a:rPr lang="en-US" dirty="0"/>
              <a:t> </a:t>
            </a:r>
            <a:endParaRPr lang="uk-UA" dirty="0"/>
          </a:p>
        </p:txBody>
      </p:sp>
      <p:sp>
        <p:nvSpPr>
          <p:cNvPr id="3" name="Объект 2"/>
          <p:cNvSpPr>
            <a:spLocks noGrp="1"/>
          </p:cNvSpPr>
          <p:nvPr>
            <p:ph idx="1"/>
          </p:nvPr>
        </p:nvSpPr>
        <p:spPr/>
        <p:txBody>
          <a:bodyPr>
            <a:normAutofit fontScale="85000" lnSpcReduction="10000"/>
          </a:bodyPr>
          <a:lstStyle/>
          <a:p>
            <a:r>
              <a:rPr lang="de-DE" dirty="0"/>
              <a:t>Im Zentrum der Stadt liegt der </a:t>
            </a:r>
            <a:r>
              <a:rPr lang="de-DE" dirty="0">
                <a:hlinkClick r:id="rId2" tooltip="Großer Tiergarten"/>
              </a:rPr>
              <a:t>Große Tiergarten</a:t>
            </a:r>
            <a:r>
              <a:rPr lang="de-DE" dirty="0"/>
              <a:t>. Er ist die älteste und mit 210 Hektar größte und bedeutendste Parkanlage Berlins und wurde im Verlauf von mehr als 500 Jahren gestaltet. Ursprünglich ein ausgedehntes Waldareal vor den Toren der Stadt, genutzt von den preußischen Adeligen als Jagd- und </a:t>
            </a:r>
            <a:r>
              <a:rPr lang="de-DE" dirty="0" err="1"/>
              <a:t>Ausrittgebiet</a:t>
            </a:r>
            <a:r>
              <a:rPr lang="de-DE" dirty="0"/>
              <a:t>, wurde dieses nach und nach von der Stadtentwicklung umschlossen. Heute erstreckt sich der Park vom </a:t>
            </a:r>
            <a:r>
              <a:rPr lang="de-DE" dirty="0">
                <a:hlinkClick r:id="rId3" tooltip="Bahnhof Berlin Zoologischer Garten"/>
              </a:rPr>
              <a:t>Bahnhof Zoo</a:t>
            </a:r>
            <a:r>
              <a:rPr lang="de-DE" dirty="0"/>
              <a:t> bis zum </a:t>
            </a:r>
            <a:r>
              <a:rPr lang="de-DE" dirty="0">
                <a:hlinkClick r:id="rId4" tooltip="Brandenburger Tor"/>
              </a:rPr>
              <a:t>Brandenburger Tor</a:t>
            </a:r>
            <a:r>
              <a:rPr lang="de-DE" dirty="0"/>
              <a:t> und grenzt direkt an das Regierungsviertel. </a:t>
            </a:r>
            <a:endParaRPr lang="uk-UA" dirty="0"/>
          </a:p>
        </p:txBody>
      </p:sp>
      <p:pic>
        <p:nvPicPr>
          <p:cNvPr id="4" name="Рисунок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4400" y="1412776"/>
            <a:ext cx="7185992" cy="4759424"/>
          </a:xfrm>
          <a:prstGeom prst="rect">
            <a:avLst/>
          </a:prstGeom>
        </p:spPr>
      </p:pic>
      <p:pic>
        <p:nvPicPr>
          <p:cNvPr id="5" name="Рисунок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4400" y="1438850"/>
            <a:ext cx="7185992" cy="4732708"/>
          </a:xfrm>
          <a:prstGeom prst="rect">
            <a:avLst/>
          </a:prstGeom>
        </p:spPr>
      </p:pic>
      <p:pic>
        <p:nvPicPr>
          <p:cNvPr id="6" name="Рисунок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4400" y="1412776"/>
            <a:ext cx="7185992" cy="4759424"/>
          </a:xfrm>
          <a:prstGeom prst="rect">
            <a:avLst/>
          </a:prstGeom>
        </p:spPr>
      </p:pic>
    </p:spTree>
    <p:extLst>
      <p:ext uri="{BB962C8B-B14F-4D97-AF65-F5344CB8AC3E}">
        <p14:creationId xmlns:p14="http://schemas.microsoft.com/office/powerpoint/2010/main" val="395009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стин">
  <a:themeElements>
    <a:clrScheme name="Остин">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Остин">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Остин">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33</TotalTime>
  <Words>28</Words>
  <Application>Microsoft Office PowerPoint</Application>
  <PresentationFormat>Экран (4:3)</PresentationFormat>
  <Paragraphs>5</Paragraphs>
  <Slides>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vt:i4>
      </vt:variant>
    </vt:vector>
  </HeadingPairs>
  <TitlesOfParts>
    <vt:vector size="4" baseType="lpstr">
      <vt:lpstr>Остин</vt:lpstr>
      <vt:lpstr>Berlin</vt:lpstr>
      <vt:lpstr> Museumsinsel</vt:lpstr>
      <vt:lpstr>Tiergarten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Berlin</dc:title>
  <dc:creator>Tanya</dc:creator>
  <cp:lastModifiedBy>Tanya</cp:lastModifiedBy>
  <cp:revision>4</cp:revision>
  <dcterms:created xsi:type="dcterms:W3CDTF">2014-02-23T15:14:44Z</dcterms:created>
  <dcterms:modified xsi:type="dcterms:W3CDTF">2014-02-23T15:47:56Z</dcterms:modified>
</cp:coreProperties>
</file>