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81" autoAdjust="0"/>
    <p:restoredTop sz="94660"/>
  </p:normalViewPr>
  <p:slideViewPr>
    <p:cSldViewPr>
      <p:cViewPr varScale="1">
        <p:scale>
          <a:sx n="68" d="100"/>
          <a:sy n="68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kofinans.com/application/static/data/611x395_anasayfa_4f6735e2833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9294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470025"/>
          </a:xfrm>
        </p:spPr>
        <p:txBody>
          <a:bodyPr>
            <a:noAutofit/>
          </a:bodyPr>
          <a:lstStyle/>
          <a:p>
            <a:r>
              <a:rPr lang="uk-UA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Презентація на тему: </a:t>
            </a:r>
            <a:r>
              <a:rPr lang="uk-UA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“Долар</a:t>
            </a:r>
            <a:r>
              <a:rPr lang="uk-UA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США”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Виконали учениці 11-Б класу:</a:t>
            </a:r>
          </a:p>
          <a:p>
            <a:pPr algn="r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Чоботар Ю.</a:t>
            </a:r>
          </a:p>
          <a:p>
            <a:pPr algn="r"/>
            <a:r>
              <a:rPr lang="uk-UA" sz="2400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Яркова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Н.</a:t>
            </a:r>
            <a:endParaRPr lang="ru-RU" sz="24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Американський</a:t>
            </a:r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долар</a:t>
            </a:r>
            <a:r>
              <a:rPr lang="ru-RU" sz="3600" dirty="0" smtClean="0">
                <a:latin typeface="Comic Sans MS" pitchFamily="66" charset="0"/>
              </a:rPr>
              <a:t> — </a:t>
            </a:r>
            <a:r>
              <a:rPr lang="ru-RU" sz="3600" dirty="0" err="1" smtClean="0">
                <a:latin typeface="Comic Sans MS" pitchFamily="66" charset="0"/>
              </a:rPr>
              <a:t>офіційна</a:t>
            </a:r>
            <a:r>
              <a:rPr lang="ru-RU" sz="3600" dirty="0" smtClean="0">
                <a:latin typeface="Comic Sans MS" pitchFamily="66" charset="0"/>
              </a:rPr>
              <a:t> валюта США, одна з </a:t>
            </a:r>
            <a:r>
              <a:rPr lang="ru-RU" sz="3600" dirty="0" err="1" smtClean="0">
                <a:latin typeface="Comic Sans MS" pitchFamily="66" charset="0"/>
              </a:rPr>
              <a:t>основних</a:t>
            </a:r>
            <a:r>
              <a:rPr lang="ru-RU" sz="3600" dirty="0" smtClean="0">
                <a:latin typeface="Comic Sans MS" pitchFamily="66" charset="0"/>
              </a:rPr>
              <a:t> </a:t>
            </a:r>
            <a:r>
              <a:rPr lang="ru-RU" sz="3600" dirty="0" err="1" smtClean="0">
                <a:latin typeface="Comic Sans MS" pitchFamily="66" charset="0"/>
              </a:rPr>
              <a:t>резервних</a:t>
            </a:r>
            <a:r>
              <a:rPr lang="ru-RU" sz="3600" dirty="0" smtClean="0">
                <a:latin typeface="Comic Sans MS" pitchFamily="66" charset="0"/>
              </a:rPr>
              <a:t> валют </a:t>
            </a:r>
            <a:r>
              <a:rPr lang="ru-RU" sz="3600" dirty="0" err="1" smtClean="0">
                <a:latin typeface="Comic Sans MS" pitchFamily="66" charset="0"/>
              </a:rPr>
              <a:t>світу</a:t>
            </a:r>
            <a:r>
              <a:rPr lang="ru-RU" sz="3600" dirty="0" smtClean="0">
                <a:latin typeface="Comic Sans MS" pitchFamily="66" charset="0"/>
              </a:rPr>
              <a:t>.</a:t>
            </a:r>
            <a:endParaRPr lang="ru-RU" sz="3600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876"/>
            <a:ext cx="5000628" cy="2571768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  </a:t>
            </a:r>
            <a:r>
              <a:rPr lang="uk-UA" dirty="0" smtClean="0">
                <a:latin typeface="Comic Sans MS" pitchFamily="66" charset="0"/>
              </a:rPr>
              <a:t>Долар </a:t>
            </a:r>
            <a:r>
              <a:rPr lang="uk-UA" dirty="0" smtClean="0">
                <a:latin typeface="Comic Sans MS" pitchFamily="66" charset="0"/>
              </a:rPr>
              <a:t>США </a:t>
            </a:r>
            <a:r>
              <a:rPr lang="uk-UA" dirty="0" smtClean="0">
                <a:latin typeface="Comic Sans MS" pitchFamily="66" charset="0"/>
              </a:rPr>
              <a:t>зазвичай</a:t>
            </a:r>
          </a:p>
          <a:p>
            <a:pPr algn="ctr">
              <a:buNone/>
            </a:pPr>
            <a:r>
              <a:rPr lang="uk-UA" dirty="0" smtClean="0">
                <a:latin typeface="Comic Sans MS" pitchFamily="66" charset="0"/>
              </a:rPr>
              <a:t>позначається  </a:t>
            </a:r>
          </a:p>
          <a:p>
            <a:pPr algn="ctr">
              <a:buNone/>
            </a:pPr>
            <a:r>
              <a:rPr lang="uk-UA" dirty="0" smtClean="0">
                <a:latin typeface="Comic Sans MS" pitchFamily="66" charset="0"/>
              </a:rPr>
              <a:t>таким знаком </a:t>
            </a:r>
            <a:r>
              <a:rPr lang="ru-RU" dirty="0" smtClean="0">
                <a:latin typeface="Comic Sans MS" pitchFamily="66" charset="0"/>
              </a:rPr>
              <a:t>($) 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15362" name="Picture 2" descr="http://sovetywebmastera.ru/wp-content/uploads/2012/01/460_image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071810"/>
            <a:ext cx="3857652" cy="289324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67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Етимологія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Comic Sans MS" pitchFamily="66" charset="0"/>
              </a:rPr>
              <a:t>«Долар» походить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слова «</a:t>
            </a:r>
            <a:r>
              <a:rPr lang="ru-RU" dirty="0" err="1" smtClean="0">
                <a:latin typeface="Comic Sans MS" pitchFamily="66" charset="0"/>
              </a:rPr>
              <a:t>Йоахімсталер</a:t>
            </a:r>
            <a:r>
              <a:rPr lang="ru-RU" dirty="0" smtClean="0">
                <a:latin typeface="Comic Sans MS" pitchFamily="66" charset="0"/>
              </a:rPr>
              <a:t>», </a:t>
            </a:r>
            <a:r>
              <a:rPr lang="ru-RU" dirty="0" err="1" smtClean="0">
                <a:latin typeface="Comic Sans MS" pitchFamily="66" charset="0"/>
              </a:rPr>
              <a:t>назви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монети</a:t>
            </a:r>
            <a:r>
              <a:rPr lang="ru-RU" dirty="0" smtClean="0">
                <a:latin typeface="Comic Sans MS" pitchFamily="66" charset="0"/>
              </a:rPr>
              <a:t> XVI </a:t>
            </a:r>
            <a:r>
              <a:rPr lang="ru-RU" dirty="0" err="1" smtClean="0">
                <a:latin typeface="Comic Sans MS" pitchFamily="66" charset="0"/>
              </a:rPr>
              <a:t>століття</a:t>
            </a:r>
            <a:r>
              <a:rPr lang="ru-RU" dirty="0" smtClean="0">
                <a:latin typeface="Comic Sans MS" pitchFamily="66" charset="0"/>
              </a:rPr>
              <a:t>, яку чеканили </a:t>
            </a:r>
            <a:r>
              <a:rPr lang="ru-RU" dirty="0" err="1" smtClean="0">
                <a:latin typeface="Comic Sans MS" pitchFamily="66" charset="0"/>
              </a:rPr>
              <a:t>біля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срібної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копальні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на </a:t>
            </a:r>
            <a:r>
              <a:rPr lang="ru-RU" dirty="0" err="1" smtClean="0">
                <a:latin typeface="Comic Sans MS" pitchFamily="66" charset="0"/>
              </a:rPr>
              <a:t>території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сучасної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Чехії</a:t>
            </a:r>
            <a:r>
              <a:rPr lang="ru-RU" dirty="0" smtClean="0">
                <a:latin typeface="Comic Sans MS" pitchFamily="66" charset="0"/>
              </a:rPr>
              <a:t>. «</a:t>
            </a:r>
            <a:r>
              <a:rPr lang="ru-RU" dirty="0" err="1" smtClean="0">
                <a:latin typeface="Comic Sans MS" pitchFamily="66" charset="0"/>
              </a:rPr>
              <a:t>Йоахімсталь</a:t>
            </a:r>
            <a:r>
              <a:rPr lang="ru-RU" dirty="0" smtClean="0">
                <a:latin typeface="Comic Sans MS" pitchFamily="66" charset="0"/>
              </a:rPr>
              <a:t>» значить «</a:t>
            </a:r>
            <a:r>
              <a:rPr lang="ru-RU" dirty="0" err="1" smtClean="0">
                <a:latin typeface="Comic Sans MS" pitchFamily="66" charset="0"/>
              </a:rPr>
              <a:t>діл</a:t>
            </a:r>
            <a:r>
              <a:rPr lang="ru-RU" dirty="0" smtClean="0">
                <a:latin typeface="Comic Sans MS" pitchFamily="66" charset="0"/>
              </a:rPr>
              <a:t> (долина) </a:t>
            </a:r>
            <a:r>
              <a:rPr lang="ru-RU" dirty="0" err="1" smtClean="0">
                <a:latin typeface="Comic Sans MS" pitchFamily="66" charset="0"/>
              </a:rPr>
              <a:t>Йоахіма</a:t>
            </a:r>
            <a:r>
              <a:rPr lang="ru-RU" dirty="0" smtClean="0">
                <a:latin typeface="Comic Sans MS" pitchFamily="66" charset="0"/>
              </a:rPr>
              <a:t>». З часом «</a:t>
            </a:r>
            <a:r>
              <a:rPr lang="ru-RU" dirty="0" err="1" smtClean="0">
                <a:latin typeface="Comic Sans MS" pitchFamily="66" charset="0"/>
              </a:rPr>
              <a:t>Йоахімсталер</a:t>
            </a:r>
            <a:r>
              <a:rPr lang="ru-RU" dirty="0" smtClean="0">
                <a:latin typeface="Comic Sans MS" pitchFamily="66" charset="0"/>
              </a:rPr>
              <a:t>» </a:t>
            </a:r>
            <a:r>
              <a:rPr lang="ru-RU" dirty="0" err="1" smtClean="0">
                <a:latin typeface="Comic Sans MS" pitchFamily="66" charset="0"/>
              </a:rPr>
              <a:t>скоротили</a:t>
            </a:r>
            <a:r>
              <a:rPr lang="ru-RU" dirty="0" smtClean="0">
                <a:latin typeface="Comic Sans MS" pitchFamily="66" charset="0"/>
              </a:rPr>
              <a:t> до «талера», а </a:t>
            </a:r>
            <a:r>
              <a:rPr lang="ru-RU" dirty="0" err="1" smtClean="0">
                <a:latin typeface="Comic Sans MS" pitchFamily="66" charset="0"/>
              </a:rPr>
              <a:t>датчани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перетворили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це</a:t>
            </a:r>
            <a:r>
              <a:rPr lang="ru-RU" dirty="0" smtClean="0">
                <a:latin typeface="Comic Sans MS" pitchFamily="66" charset="0"/>
              </a:rPr>
              <a:t> слово в «</a:t>
            </a:r>
            <a:r>
              <a:rPr lang="ru-RU" dirty="0" err="1" smtClean="0">
                <a:latin typeface="Comic Sans MS" pitchFamily="66" charset="0"/>
              </a:rPr>
              <a:t>далер</a:t>
            </a:r>
            <a:r>
              <a:rPr lang="ru-RU" dirty="0" smtClean="0">
                <a:latin typeface="Comic Sans MS" pitchFamily="66" charset="0"/>
              </a:rPr>
              <a:t>». </a:t>
            </a:r>
            <a:r>
              <a:rPr lang="ru-RU" dirty="0" err="1" smtClean="0">
                <a:latin typeface="Comic Sans MS" pitchFamily="66" charset="0"/>
              </a:rPr>
              <a:t>Англійці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перетворили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його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благозвучніше</a:t>
            </a:r>
            <a:r>
              <a:rPr lang="ru-RU" dirty="0" smtClean="0">
                <a:latin typeface="Comic Sans MS" pitchFamily="66" charset="0"/>
              </a:rPr>
              <a:t> для них слово «долар»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Номінали</a:t>
            </a:r>
            <a:endParaRPr lang="ru-RU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357850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atin typeface="Comic Sans MS" pitchFamily="66" charset="0"/>
              </a:rPr>
              <a:t>Всі федеральні банкноти США, випущені, починаючи з 1861 року, донині є законним </a:t>
            </a:r>
            <a:r>
              <a:rPr lang="uk-UA" sz="2800" b="1" dirty="0" smtClean="0">
                <a:latin typeface="Comic Sans MS" pitchFamily="66" charset="0"/>
              </a:rPr>
              <a:t>платіжним </a:t>
            </a:r>
            <a:r>
              <a:rPr lang="uk-UA" sz="2800" b="1" dirty="0" smtClean="0">
                <a:latin typeface="Comic Sans MS" pitchFamily="66" charset="0"/>
              </a:rPr>
              <a:t>засобом</a:t>
            </a:r>
            <a:r>
              <a:rPr lang="uk-UA" sz="2800" b="1" dirty="0" smtClean="0">
                <a:latin typeface="Comic Sans MS" pitchFamily="66" charset="0"/>
              </a:rPr>
              <a:t>.</a:t>
            </a:r>
          </a:p>
          <a:p>
            <a:r>
              <a:rPr lang="uk-UA" sz="2800" b="1" dirty="0" smtClean="0"/>
              <a:t>У вільному обігу присутні і випускаються банкноти номіналів:</a:t>
            </a:r>
            <a:br>
              <a:rPr lang="uk-UA" sz="2800" b="1" dirty="0" smtClean="0"/>
            </a:br>
            <a:r>
              <a:rPr lang="uk-UA" sz="2800" b="1" dirty="0" smtClean="0"/>
              <a:t>     -1 </a:t>
            </a:r>
            <a:r>
              <a:rPr lang="uk-UA" sz="2800" b="1" dirty="0" smtClean="0"/>
              <a:t>долар;</a:t>
            </a:r>
            <a:br>
              <a:rPr lang="uk-UA" sz="2800" b="1" dirty="0" smtClean="0"/>
            </a:br>
            <a:r>
              <a:rPr lang="uk-UA" sz="2800" b="1" dirty="0" smtClean="0"/>
              <a:t>     </a:t>
            </a:r>
            <a:r>
              <a:rPr lang="uk-UA" sz="2800" b="1" dirty="0" smtClean="0"/>
              <a:t>-2 </a:t>
            </a:r>
            <a:r>
              <a:rPr lang="uk-UA" sz="2800" b="1" dirty="0" smtClean="0"/>
              <a:t>долара (нерегулярний випуск);</a:t>
            </a:r>
            <a:br>
              <a:rPr lang="uk-UA" sz="2800" b="1" dirty="0" smtClean="0"/>
            </a:br>
            <a:r>
              <a:rPr lang="uk-UA" sz="2800" b="1" dirty="0" smtClean="0"/>
              <a:t>     </a:t>
            </a:r>
            <a:r>
              <a:rPr lang="uk-UA" sz="2800" b="1" dirty="0" smtClean="0"/>
              <a:t>-5 </a:t>
            </a:r>
            <a:r>
              <a:rPr lang="uk-UA" sz="2800" b="1" dirty="0" smtClean="0"/>
              <a:t>доларів;</a:t>
            </a:r>
            <a:br>
              <a:rPr lang="uk-UA" sz="2800" b="1" dirty="0" smtClean="0"/>
            </a:br>
            <a:r>
              <a:rPr lang="uk-UA" sz="2800" b="1" dirty="0" smtClean="0"/>
              <a:t>    </a:t>
            </a:r>
            <a:r>
              <a:rPr lang="uk-UA" sz="2800" b="1" dirty="0" smtClean="0"/>
              <a:t> -10 </a:t>
            </a:r>
            <a:r>
              <a:rPr lang="uk-UA" sz="2800" b="1" dirty="0" smtClean="0"/>
              <a:t>доларів;</a:t>
            </a:r>
            <a:br>
              <a:rPr lang="uk-UA" sz="2800" b="1" dirty="0" smtClean="0"/>
            </a:br>
            <a:r>
              <a:rPr lang="uk-UA" sz="2800" b="1" dirty="0" smtClean="0"/>
              <a:t>     </a:t>
            </a:r>
            <a:r>
              <a:rPr lang="uk-UA" sz="2800" b="1" dirty="0" smtClean="0"/>
              <a:t>-20 </a:t>
            </a:r>
            <a:r>
              <a:rPr lang="uk-UA" sz="2800" b="1" dirty="0" smtClean="0"/>
              <a:t>доларів;</a:t>
            </a:r>
            <a:br>
              <a:rPr lang="uk-UA" sz="2800" b="1" dirty="0" smtClean="0"/>
            </a:br>
            <a:r>
              <a:rPr lang="uk-UA" sz="2800" b="1" dirty="0" smtClean="0"/>
              <a:t>     </a:t>
            </a:r>
            <a:r>
              <a:rPr lang="uk-UA" sz="2800" b="1" dirty="0" smtClean="0"/>
              <a:t>-50 </a:t>
            </a:r>
            <a:r>
              <a:rPr lang="uk-UA" sz="2800" b="1" dirty="0" smtClean="0"/>
              <a:t>доларів;</a:t>
            </a:r>
            <a:br>
              <a:rPr lang="uk-UA" sz="2800" b="1" dirty="0" smtClean="0"/>
            </a:br>
            <a:r>
              <a:rPr lang="uk-UA" sz="2800" b="1" dirty="0" smtClean="0"/>
              <a:t>     </a:t>
            </a:r>
            <a:r>
              <a:rPr lang="uk-UA" sz="2800" b="1" dirty="0" smtClean="0"/>
              <a:t>-100 </a:t>
            </a:r>
            <a:r>
              <a:rPr lang="uk-UA" sz="2800" b="1" dirty="0" smtClean="0"/>
              <a:t>доларів.</a:t>
            </a:r>
            <a:endParaRPr lang="ru-RU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Autofit/>
          </a:bodyPr>
          <a:lstStyle/>
          <a:p>
            <a:r>
              <a:rPr lang="uk-UA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Зовнішній вигляд, дизайн</a:t>
            </a:r>
            <a:endParaRPr lang="ru-RU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6" name="Picture 2" descr=" "/>
          <p:cNvPicPr>
            <a:picLocks noChangeAspect="1" noChangeArrowheads="1"/>
          </p:cNvPicPr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214282" y="1643050"/>
            <a:ext cx="3918885" cy="1714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087520" y="2143116"/>
            <a:ext cx="5056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долар з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портретом Джорджа Вашингтона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6388" name="Picture 4" descr=" 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4572000" y="4286256"/>
            <a:ext cx="4146179" cy="17621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0" y="464344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долара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 портретом Томаса Джефферсона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 "/>
          <p:cNvPicPr>
            <a:picLocks noChangeAspect="1" noChangeArrowheads="1"/>
          </p:cNvPicPr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0" y="285728"/>
            <a:ext cx="4344765" cy="1857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6" name="Picture 4" descr=" 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4572000" y="2428868"/>
            <a:ext cx="4034143" cy="1714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8" name="Picture 6" descr=" "/>
          <p:cNvPicPr>
            <a:picLocks noChangeAspect="1" noChangeArrowheads="1"/>
          </p:cNvPicPr>
          <p:nvPr/>
        </p:nvPicPr>
        <p:blipFill>
          <a:blip r:embed="rId4">
            <a:lum bright="-10000"/>
          </a:blip>
          <a:srcRect/>
          <a:stretch>
            <a:fillRect/>
          </a:stretch>
        </p:blipFill>
        <p:spPr bwMode="auto">
          <a:xfrm>
            <a:off x="285720" y="4643446"/>
            <a:ext cx="4010552" cy="1714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643438" y="714356"/>
            <a:ext cx="36744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5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доларов з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портретом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Авраама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Линкольна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786058"/>
            <a:ext cx="4286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10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доларов з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портретом Александра Гамильтона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5214950"/>
            <a:ext cx="38619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20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доларов з портретом </a:t>
            </a:r>
          </a:p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Эндрю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Джексона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 "/>
          <p:cNvPicPr>
            <a:picLocks noChangeAspect="1" noChangeArrowheads="1"/>
          </p:cNvPicPr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285720" y="1071546"/>
            <a:ext cx="4177658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460" name="Picture 4" descr=" "/>
          <p:cNvPicPr>
            <a:picLocks noChangeAspect="1" noChangeArrowheads="1"/>
          </p:cNvPicPr>
          <p:nvPr/>
        </p:nvPicPr>
        <p:blipFill>
          <a:blip r:embed="rId3">
            <a:lum/>
          </a:blip>
          <a:srcRect/>
          <a:stretch>
            <a:fillRect/>
          </a:stretch>
        </p:blipFill>
        <p:spPr bwMode="auto">
          <a:xfrm>
            <a:off x="4572000" y="4286256"/>
            <a:ext cx="4129364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4643438" y="1428736"/>
            <a:ext cx="38619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50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доларов з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портретом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Улисса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Гранта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714884"/>
            <a:ext cx="4357686" cy="857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100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доларов з портретом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Бенджамина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Франклина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Термін</a:t>
            </a:r>
            <a:r>
              <a:rPr lang="ru-RU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6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служби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8358246" cy="5286412"/>
          </a:xfrm>
        </p:spPr>
        <p:txBody>
          <a:bodyPr>
            <a:normAutofit fontScale="850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33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Для 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того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щоб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банкнота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прийшла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в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непридатність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і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порвалася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її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потрібно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зігнути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4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тисячі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разів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. За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даними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Федеральної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Резервної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Системи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США,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термін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служби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становить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приблизно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:</a:t>
            </a:r>
          </a:p>
          <a:p>
            <a:pPr algn="l">
              <a:buFont typeface="Arial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$1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банкноти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становить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приблизно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22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місяці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$5 «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живуть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» 24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місяці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,</a:t>
            </a:r>
          </a:p>
          <a:p>
            <a:pPr algn="l">
              <a:buFont typeface="Arial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$10 - 18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місяців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,</a:t>
            </a:r>
          </a:p>
          <a:p>
            <a:pPr algn="l">
              <a:buFont typeface="Arial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$20 - 25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місяців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,</a:t>
            </a:r>
          </a:p>
          <a:p>
            <a:pPr algn="l">
              <a:buFont typeface="Arial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$50 - 55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місяців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$ 100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є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«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довгожителем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»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і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циркулює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 60 </a:t>
            </a:r>
            <a:r>
              <a:rPr lang="ru-RU" sz="3300" b="1" dirty="0" err="1" smtClean="0">
                <a:solidFill>
                  <a:schemeClr val="tx1"/>
                </a:solidFill>
                <a:latin typeface="Comic Sans MS" pitchFamily="66" charset="0"/>
              </a:rPr>
              <a:t>місяців</a:t>
            </a:r>
            <a:r>
              <a:rPr lang="ru-RU" sz="33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8472518" cy="2797172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Дякуємо за увагу!!!</a:t>
            </a:r>
            <a:endParaRPr lang="ru-RU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250</Words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Презентація на тему: “Долар США”</vt:lpstr>
      <vt:lpstr>Американський долар — офіційна валюта США, одна з основних резервних валют світу.</vt:lpstr>
      <vt:lpstr>Етимологія </vt:lpstr>
      <vt:lpstr>Номінали</vt:lpstr>
      <vt:lpstr>Зовнішній вигляд, дизайн</vt:lpstr>
      <vt:lpstr>Слайд 6</vt:lpstr>
      <vt:lpstr>Слайд 7</vt:lpstr>
      <vt:lpstr>Термін служби </vt:lpstr>
      <vt:lpstr>Дякуємо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“Долар США”</dc:title>
  <dc:creator>Юлька</dc:creator>
  <cp:lastModifiedBy>Yulia</cp:lastModifiedBy>
  <cp:revision>11</cp:revision>
  <dcterms:created xsi:type="dcterms:W3CDTF">2013-12-12T18:37:51Z</dcterms:created>
  <dcterms:modified xsi:type="dcterms:W3CDTF">2013-12-12T20:07:06Z</dcterms:modified>
</cp:coreProperties>
</file>