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FFF846-D6F1-4224-B1CA-06E226155D03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595162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114800"/>
            <a:ext cx="7772400" cy="1470025"/>
          </a:xfrm>
        </p:spPr>
        <p:txBody>
          <a:bodyPr/>
          <a:lstStyle/>
          <a:p>
            <a:r>
              <a:rPr lang="en-US" alt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Thomas Jefferson</a:t>
            </a:r>
          </a:p>
        </p:txBody>
      </p:sp>
      <p:pic>
        <p:nvPicPr>
          <p:cNvPr id="2052" name="Picture 4" descr="thomas-jefferson-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33400"/>
            <a:ext cx="38100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027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alt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Second Inaugural Address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Delivered on March 4, 1805</a:t>
            </a:r>
          </a:p>
          <a:p>
            <a:pPr>
              <a:lnSpc>
                <a:spcPct val="90000"/>
              </a:lnSpc>
            </a:pPr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Stresses the importance of American neutrality in matters of foreign affairs</a:t>
            </a:r>
          </a:p>
          <a:p>
            <a:pPr>
              <a:lnSpc>
                <a:spcPct val="90000"/>
              </a:lnSpc>
            </a:pPr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Outlines the Louisiana Purchase and the processes by which the original inhabitants of the land will become citizens of the United States</a:t>
            </a:r>
          </a:p>
          <a:p>
            <a:pPr>
              <a:lnSpc>
                <a:spcPct val="90000"/>
              </a:lnSpc>
            </a:pPr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Stresses the importance of harmony amongst all inhabitants of America</a:t>
            </a:r>
          </a:p>
        </p:txBody>
      </p:sp>
    </p:spTree>
    <p:extLst>
      <p:ext uri="{BB962C8B-B14F-4D97-AF65-F5344CB8AC3E}">
        <p14:creationId xmlns:p14="http://schemas.microsoft.com/office/powerpoint/2010/main" val="1258720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</a:t>
            </a:r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hanks </a:t>
            </a:r>
            <a:r>
              <a:rPr 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for your </a:t>
            </a:r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attention!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126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The Beginning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6288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altLang="ru-RU" sz="2800" dirty="0">
                <a:solidFill>
                  <a:schemeClr val="bg1">
                    <a:lumMod val="85000"/>
                  </a:schemeClr>
                </a:solidFill>
              </a:rPr>
              <a:t>March 4, 1801</a:t>
            </a:r>
          </a:p>
          <a:p>
            <a:pPr lvl="1"/>
            <a:r>
              <a:rPr lang="en-US" altLang="ru-RU" sz="2400" dirty="0">
                <a:solidFill>
                  <a:schemeClr val="bg1">
                    <a:lumMod val="85000"/>
                  </a:schemeClr>
                </a:solidFill>
              </a:rPr>
              <a:t>Thomas Jefferson is the first President inaugurated in the new capital city of Washington D.C.</a:t>
            </a:r>
          </a:p>
          <a:p>
            <a:pPr lvl="1"/>
            <a:r>
              <a:rPr lang="en-US" altLang="ru-RU" sz="2400" dirty="0">
                <a:solidFill>
                  <a:schemeClr val="bg1">
                    <a:lumMod val="85000"/>
                  </a:schemeClr>
                </a:solidFill>
              </a:rPr>
              <a:t>He delivers his first inaugural address.  This address outlines what he feels are the essential principles of government. </a:t>
            </a:r>
          </a:p>
        </p:txBody>
      </p:sp>
      <p:pic>
        <p:nvPicPr>
          <p:cNvPr id="7174" name="Picture 6" descr="Thomas Jefferson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4048" y="1556792"/>
            <a:ext cx="34290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25322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smtClean="0"/>
              <a:t> </a:t>
            </a:r>
            <a:r>
              <a:rPr lang="en-US" alt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Background and Education</a:t>
            </a:r>
            <a:endParaRPr lang="en-US" alt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Father: Peter Jefferson</a:t>
            </a:r>
          </a:p>
          <a:p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Like most sons of land owners, he studied land surveying</a:t>
            </a:r>
          </a:p>
          <a:p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Graduated from William and Mary University in Williamsburg, VA</a:t>
            </a:r>
          </a:p>
          <a:p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Tall, red-headed, quiet</a:t>
            </a:r>
          </a:p>
        </p:txBody>
      </p:sp>
    </p:spTree>
    <p:extLst>
      <p:ext uri="{BB962C8B-B14F-4D97-AF65-F5344CB8AC3E}">
        <p14:creationId xmlns:p14="http://schemas.microsoft.com/office/powerpoint/2010/main" val="3548549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 smtClean="0"/>
              <a:t> </a:t>
            </a:r>
            <a:r>
              <a:rPr lang="en-US" alt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Political Beliefs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The government which governs least, governs best</a:t>
            </a:r>
          </a:p>
          <a:p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Strongly favored States Rights as opposed to a strong national government</a:t>
            </a:r>
          </a:p>
          <a:p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Believed in a strict construction, or strict interpretation, of the </a:t>
            </a:r>
            <a:r>
              <a:rPr lang="en-US" altLang="ru-RU" dirty="0" err="1">
                <a:solidFill>
                  <a:schemeClr val="bg1">
                    <a:lumMod val="85000"/>
                  </a:schemeClr>
                </a:solidFill>
              </a:rPr>
              <a:t>U.S.Constitution</a:t>
            </a:r>
            <a:endParaRPr lang="en-US" altLang="ru-RU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Wanted to end all taxes of any kind paid by U.S. citizens</a:t>
            </a:r>
          </a:p>
        </p:txBody>
      </p:sp>
    </p:spTree>
    <p:extLst>
      <p:ext uri="{BB962C8B-B14F-4D97-AF65-F5344CB8AC3E}">
        <p14:creationId xmlns:p14="http://schemas.microsoft.com/office/powerpoint/2010/main" val="43341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alt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Accomplishments Prior to becoming President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Wrote the first draft of the Declaration of Independence</a:t>
            </a:r>
          </a:p>
          <a:p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Wrote the Statute of Virginia for Religious Freedom</a:t>
            </a:r>
          </a:p>
          <a:p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Created the University of Virginia</a:t>
            </a:r>
          </a:p>
          <a:p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Served as an ambassador to Europe from the United States  </a:t>
            </a:r>
          </a:p>
        </p:txBody>
      </p:sp>
    </p:spTree>
    <p:extLst>
      <p:ext uri="{BB962C8B-B14F-4D97-AF65-F5344CB8AC3E}">
        <p14:creationId xmlns:p14="http://schemas.microsoft.com/office/powerpoint/2010/main" val="3092049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Lewis and Clark Expedition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412776"/>
            <a:ext cx="6131024" cy="37444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ru-RU" sz="2800" dirty="0">
                <a:solidFill>
                  <a:schemeClr val="bg1">
                    <a:lumMod val="85000"/>
                  </a:schemeClr>
                </a:solidFill>
              </a:rPr>
              <a:t>January 18, 1803</a:t>
            </a:r>
          </a:p>
          <a:p>
            <a:pPr lvl="1">
              <a:lnSpc>
                <a:spcPct val="90000"/>
              </a:lnSpc>
            </a:pPr>
            <a:r>
              <a:rPr lang="en-US" altLang="ru-RU" sz="2400" dirty="0">
                <a:solidFill>
                  <a:schemeClr val="bg1">
                    <a:lumMod val="85000"/>
                  </a:schemeClr>
                </a:solidFill>
              </a:rPr>
              <a:t>Jefferson asks Congress for funds to explore the land west of the Mississippi</a:t>
            </a:r>
          </a:p>
          <a:p>
            <a:pPr lvl="1">
              <a:lnSpc>
                <a:spcPct val="90000"/>
              </a:lnSpc>
            </a:pPr>
            <a:r>
              <a:rPr lang="en-US" altLang="ru-RU" sz="2400" dirty="0">
                <a:solidFill>
                  <a:schemeClr val="bg1">
                    <a:lumMod val="85000"/>
                  </a:schemeClr>
                </a:solidFill>
              </a:rPr>
              <a:t>His goal is to find a water route to the Pacific</a:t>
            </a:r>
          </a:p>
          <a:p>
            <a:pPr>
              <a:lnSpc>
                <a:spcPct val="90000"/>
              </a:lnSpc>
            </a:pPr>
            <a:r>
              <a:rPr lang="en-US" altLang="ru-RU" sz="2800" dirty="0">
                <a:solidFill>
                  <a:schemeClr val="bg1">
                    <a:lumMod val="85000"/>
                  </a:schemeClr>
                </a:solidFill>
              </a:rPr>
              <a:t>May 1804</a:t>
            </a:r>
          </a:p>
          <a:p>
            <a:pPr lvl="1">
              <a:lnSpc>
                <a:spcPct val="90000"/>
              </a:lnSpc>
            </a:pPr>
            <a:r>
              <a:rPr lang="en-US" altLang="ru-RU" sz="2400" dirty="0">
                <a:solidFill>
                  <a:schemeClr val="bg1">
                    <a:lumMod val="85000"/>
                  </a:schemeClr>
                </a:solidFill>
              </a:rPr>
              <a:t>Meriwether Lewis and William Clark depart on the expedition</a:t>
            </a:r>
          </a:p>
        </p:txBody>
      </p:sp>
      <p:pic>
        <p:nvPicPr>
          <p:cNvPr id="25605" name="Picture 5" descr="Map of Louis and Clark Track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9992" y="4148137"/>
            <a:ext cx="4419600" cy="2709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526140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Lewis and Clark Expedition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ru-RU" sz="2800" dirty="0">
                <a:solidFill>
                  <a:schemeClr val="bg1">
                    <a:lumMod val="85000"/>
                  </a:schemeClr>
                </a:solidFill>
              </a:rPr>
              <a:t>January 18, 1803</a:t>
            </a:r>
          </a:p>
          <a:p>
            <a:pPr lvl="1"/>
            <a:r>
              <a:rPr lang="en-US" altLang="ru-RU" sz="2400" dirty="0">
                <a:solidFill>
                  <a:schemeClr val="bg1">
                    <a:lumMod val="85000"/>
                  </a:schemeClr>
                </a:solidFill>
              </a:rPr>
              <a:t>Jefferson sends a secret message to congress regarding the Lewis and Clark Expedition</a:t>
            </a:r>
          </a:p>
          <a:p>
            <a:pPr lvl="1"/>
            <a:r>
              <a:rPr lang="en-US" altLang="ru-RU" sz="2400" dirty="0">
                <a:solidFill>
                  <a:schemeClr val="bg1">
                    <a:lumMod val="85000"/>
                  </a:schemeClr>
                </a:solidFill>
              </a:rPr>
              <a:t>In this message Jefferson asks for permission to establish trading with the </a:t>
            </a:r>
            <a:r>
              <a:rPr lang="en-US" altLang="ru-RU" sz="2400" dirty="0" smtClean="0">
                <a:solidFill>
                  <a:schemeClr val="bg1">
                    <a:lumMod val="85000"/>
                  </a:schemeClr>
                </a:solidFill>
              </a:rPr>
              <a:t>Indians</a:t>
            </a:r>
            <a:endParaRPr lang="en-US" altLang="ru-RU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7655" name="Picture 7" descr="Jeffersons Secret Message to Congress Regarding the Lewis and Clark Expedition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91075" y="1600200"/>
            <a:ext cx="375285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46590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n-US" alt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Embargo Act of 1807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ru-RU" sz="2800" dirty="0">
                <a:solidFill>
                  <a:schemeClr val="bg1">
                    <a:lumMod val="85000"/>
                  </a:schemeClr>
                </a:solidFill>
              </a:rPr>
              <a:t>1803 - Renewal of the Napoleonic Wars between France and Great Britain </a:t>
            </a:r>
          </a:p>
          <a:p>
            <a:pPr>
              <a:lnSpc>
                <a:spcPct val="90000"/>
              </a:lnSpc>
            </a:pPr>
            <a:r>
              <a:rPr lang="en-US" altLang="ru-RU" sz="2800" dirty="0">
                <a:solidFill>
                  <a:schemeClr val="bg1">
                    <a:lumMod val="85000"/>
                  </a:schemeClr>
                </a:solidFill>
              </a:rPr>
              <a:t>America was once again trapped between the two nations</a:t>
            </a:r>
          </a:p>
          <a:p>
            <a:pPr>
              <a:lnSpc>
                <a:spcPct val="90000"/>
              </a:lnSpc>
            </a:pPr>
            <a:r>
              <a:rPr lang="en-US" altLang="ru-RU" sz="2800" dirty="0">
                <a:solidFill>
                  <a:schemeClr val="bg1">
                    <a:lumMod val="85000"/>
                  </a:schemeClr>
                </a:solidFill>
              </a:rPr>
              <a:t>Jefferson wanting to stay neutral proposed an embargo on all foreign trade</a:t>
            </a:r>
          </a:p>
          <a:p>
            <a:pPr>
              <a:lnSpc>
                <a:spcPct val="90000"/>
              </a:lnSpc>
            </a:pPr>
            <a:r>
              <a:rPr lang="en-US" altLang="ru-RU" sz="2800" dirty="0">
                <a:solidFill>
                  <a:schemeClr val="bg1">
                    <a:lumMod val="85000"/>
                  </a:schemeClr>
                </a:solidFill>
              </a:rPr>
              <a:t>This was highly unsuccessful and devastated the American Economy</a:t>
            </a:r>
          </a:p>
          <a:p>
            <a:pPr>
              <a:lnSpc>
                <a:spcPct val="90000"/>
              </a:lnSpc>
            </a:pPr>
            <a:r>
              <a:rPr lang="en-US" altLang="ru-RU" sz="2800" dirty="0">
                <a:solidFill>
                  <a:schemeClr val="bg1">
                    <a:lumMod val="85000"/>
                  </a:schemeClr>
                </a:solidFill>
              </a:rPr>
              <a:t>The Non-Intercourse Act of 1809 was put in place to repeal the unsuccessful Embargo Act</a:t>
            </a:r>
          </a:p>
        </p:txBody>
      </p:sp>
    </p:spTree>
    <p:extLst>
      <p:ext uri="{BB962C8B-B14F-4D97-AF65-F5344CB8AC3E}">
        <p14:creationId xmlns:p14="http://schemas.microsoft.com/office/powerpoint/2010/main" val="1751595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First Inaugural Address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Essential Principles of Government</a:t>
            </a:r>
          </a:p>
          <a:p>
            <a:pPr lvl="1"/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“equal and exact justice to all men”</a:t>
            </a:r>
          </a:p>
          <a:p>
            <a:pPr lvl="1"/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“peace, commerce, and honest friendship with all nations”</a:t>
            </a:r>
          </a:p>
          <a:p>
            <a:pPr lvl="1"/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“the support of state governments”</a:t>
            </a:r>
          </a:p>
          <a:p>
            <a:pPr lvl="1"/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“the preservation of general government”</a:t>
            </a:r>
          </a:p>
          <a:p>
            <a:pPr lvl="1"/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punishment for those who choose to revolt</a:t>
            </a:r>
          </a:p>
          <a:p>
            <a:pPr lvl="1"/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compliance with the decisions of the </a:t>
            </a:r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majority</a:t>
            </a:r>
          </a:p>
          <a:p>
            <a:pPr lvl="1"/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a </a:t>
            </a:r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well disciplined </a:t>
            </a:r>
            <a:r>
              <a:rPr lang="en-US" altLang="ru-RU" dirty="0" smtClean="0">
                <a:solidFill>
                  <a:schemeClr val="bg1">
                    <a:lumMod val="85000"/>
                  </a:schemeClr>
                </a:solidFill>
              </a:rPr>
              <a:t>militia</a:t>
            </a:r>
            <a:endParaRPr lang="en-US" altLang="ru-RU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honest payment of debts</a:t>
            </a:r>
          </a:p>
          <a:p>
            <a:pPr lvl="1"/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maintaining a sound economy</a:t>
            </a:r>
          </a:p>
          <a:p>
            <a:pPr lvl="1"/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proper distribution of information</a:t>
            </a:r>
          </a:p>
          <a:p>
            <a:pPr lvl="1"/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freedom of religion</a:t>
            </a:r>
          </a:p>
          <a:p>
            <a:pPr lvl="1"/>
            <a:r>
              <a:rPr lang="en-US" altLang="ru-RU" dirty="0">
                <a:solidFill>
                  <a:schemeClr val="bg1">
                    <a:lumMod val="85000"/>
                  </a:schemeClr>
                </a:solidFill>
              </a:rPr>
              <a:t>freedom of the press</a:t>
            </a:r>
          </a:p>
          <a:p>
            <a:pPr lvl="1"/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893180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438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Thomas Jefferson</vt:lpstr>
      <vt:lpstr>The Beginning</vt:lpstr>
      <vt:lpstr> Background and Education</vt:lpstr>
      <vt:lpstr> Political Beliefs</vt:lpstr>
      <vt:lpstr> Accomplishments Prior to becoming President</vt:lpstr>
      <vt:lpstr>Lewis and Clark Expedition</vt:lpstr>
      <vt:lpstr>Lewis and Clark Expedition</vt:lpstr>
      <vt:lpstr>Embargo Act of 1807</vt:lpstr>
      <vt:lpstr>First Inaugural Address</vt:lpstr>
      <vt:lpstr>Second Inaugural Address</vt:lpstr>
      <vt:lpstr>Thanks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Jefferson</dc:title>
  <dc:creator>White</dc:creator>
  <cp:lastModifiedBy>White</cp:lastModifiedBy>
  <cp:revision>3</cp:revision>
  <dcterms:created xsi:type="dcterms:W3CDTF">2014-11-28T20:11:16Z</dcterms:created>
  <dcterms:modified xsi:type="dcterms:W3CDTF">2014-11-28T20:39:26Z</dcterms:modified>
</cp:coreProperties>
</file>