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83" r:id="rId3"/>
    <p:sldId id="257" r:id="rId4"/>
    <p:sldId id="258" r:id="rId5"/>
    <p:sldId id="272" r:id="rId6"/>
    <p:sldId id="273" r:id="rId7"/>
    <p:sldId id="274" r:id="rId8"/>
    <p:sldId id="259" r:id="rId9"/>
    <p:sldId id="268" r:id="rId10"/>
    <p:sldId id="269" r:id="rId11"/>
    <p:sldId id="270" r:id="rId12"/>
    <p:sldId id="271" r:id="rId13"/>
    <p:sldId id="260" r:id="rId14"/>
    <p:sldId id="261" r:id="rId15"/>
    <p:sldId id="278" r:id="rId16"/>
    <p:sldId id="276" r:id="rId17"/>
    <p:sldId id="277" r:id="rId18"/>
    <p:sldId id="279" r:id="rId19"/>
    <p:sldId id="262" r:id="rId20"/>
    <p:sldId id="263" r:id="rId21"/>
    <p:sldId id="280" r:id="rId22"/>
    <p:sldId id="264" r:id="rId23"/>
    <p:sldId id="265" r:id="rId24"/>
    <p:sldId id="266" r:id="rId25"/>
    <p:sldId id="282" r:id="rId26"/>
    <p:sldId id="267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60E90-FB25-4BBE-90BC-FB94A080DB0F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654C0-7FA4-42B0-AC51-4FF201391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6438/49308015.68/0_95603_ab7f0155_orig.jpg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0" y="-500343"/>
            <a:ext cx="9144000" cy="735834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357298"/>
            <a:ext cx="814844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uk-UA" sz="72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Архітектура</a:t>
            </a:r>
            <a:r>
              <a:rPr lang="uk-UA" sz="66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модерн </a:t>
            </a:r>
            <a:br>
              <a:rPr lang="uk-UA" sz="66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</a:br>
            <a:r>
              <a:rPr lang="uk-UA" sz="66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іспанії</a:t>
            </a:r>
            <a:endParaRPr lang="ru-RU" sz="66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2" name="Picture 4" descr="https://encrypted-tbn1.gstatic.com/images?q=tbn:ANd9GcQNjTo7I_iT6lhmdx-_6AZ90O89FFZB14WWCyllV7SC2jAV29D0g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images.portalglobus.ru/Noticias/SagradaBc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monuments.ucoz.ru/pics/015/La_Sagrada_Familia_15.jpg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0" y="2996"/>
            <a:ext cx="9144000" cy="6855004"/>
          </a:xfrm>
          <a:prstGeom prst="rect">
            <a:avLst/>
          </a:prstGeom>
          <a:noFill/>
        </p:spPr>
      </p:pic>
      <p:pic>
        <p:nvPicPr>
          <p:cNvPr id="29700" name="Picture 4" descr="http://riarealty.ru/images/39670/11/396701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18"/>
            <a:ext cx="9144000" cy="4933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ntonio_Gaudi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2518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187209" y="116632"/>
            <a:ext cx="384746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Палац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Гуеля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ntonio_Gaudi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7192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771800" y="476672"/>
            <a:ext cx="346594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Парк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Гуель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ark Guell Barcelona (2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795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0px-BirdNest_ti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50px-Parc_gueell_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</p:spPr>
      </p:pic>
      <p:pic>
        <p:nvPicPr>
          <p:cNvPr id="7" name="Рисунок 6" descr="800px-Park_Guell_t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0"/>
            <a:ext cx="3995935" cy="3140968"/>
          </a:xfrm>
          <a:prstGeom prst="rect">
            <a:avLst/>
          </a:prstGeom>
        </p:spPr>
      </p:pic>
      <p:pic>
        <p:nvPicPr>
          <p:cNvPr id="8" name="Рисунок 7" descr="800px-ParkGuell_Dragon_ti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140968"/>
            <a:ext cx="3995936" cy="371703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" y="188640"/>
            <a:ext cx="3275856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Будинок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адміністрації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2060848"/>
            <a:ext cx="2537811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Сторожовий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будинок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ark Guell Barcelona (2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67300" cy="6858000"/>
          </a:xfrm>
        </p:spPr>
      </p:pic>
      <p:pic>
        <p:nvPicPr>
          <p:cNvPr id="5" name="Рисунок 4" descr="Park Guell Barcelona (1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0" y="0"/>
            <a:ext cx="4064000" cy="3048000"/>
          </a:xfrm>
          <a:prstGeom prst="rect">
            <a:avLst/>
          </a:prstGeom>
        </p:spPr>
      </p:pic>
      <p:pic>
        <p:nvPicPr>
          <p:cNvPr id="6" name="Рисунок 5" descr="Park Guell Barcelona (1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039900"/>
            <a:ext cx="4067944" cy="38180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116632"/>
            <a:ext cx="438305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Зал ста колон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1e9a4b8eb41ba0f8ba22db50b4ec51e_DSC_1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3446397" y="5805264"/>
            <a:ext cx="486190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Будинок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Бальо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Gorod-Barselo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332656"/>
            <a:ext cx="4464496" cy="3384376"/>
          </a:xfrm>
          <a:prstGeom prst="roundRect">
            <a:avLst/>
          </a:prstGeom>
          <a:ln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Іспанії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стиль модерн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був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нерозривно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пов'язаний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відродженням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в 80-і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рр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XIX 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в.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культурних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політичних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прагнень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Каталонії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яка 400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років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раніше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позбулася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своєї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незалежності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потрапила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під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владу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Кастилії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Центр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руху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за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духовне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політичне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оновлення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свободу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Каталонії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знаходився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в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Барселоні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Програма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руху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мала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символічну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назву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«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Відродження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». Вона включала в себе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відродження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каталонської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мови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а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також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вивчення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місцевої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історії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місцевого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художнього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промислу</a:t>
            </a:r>
            <a:r>
              <a:rPr lang="ru-RU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15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ntonio_Gaudi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944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163453" y="0"/>
            <a:ext cx="443871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Будинок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Міла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00px-LaPedreraParabo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</p:spPr>
      </p:pic>
      <p:pic>
        <p:nvPicPr>
          <p:cNvPr id="5" name="Рисунок 4" descr="412px-Catalunya-Barcelona-CasaMila-PatiInteri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87273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60032" y="188640"/>
            <a:ext cx="2430769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Внутрішнє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подвір’я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3160" y="4941168"/>
            <a:ext cx="310610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Арки дому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0 sagrada familia 2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30000"/>
          </a:blip>
          <a:stretch>
            <a:fillRect/>
          </a:stretch>
        </p:blipFill>
        <p:spPr>
          <a:xfrm>
            <a:off x="0" y="0"/>
            <a:ext cx="9131031" cy="6877752"/>
          </a:xfrm>
        </p:spPr>
      </p:pic>
      <p:pic>
        <p:nvPicPr>
          <p:cNvPr id="8" name="Рисунок 7" descr="Ricardo_Bofill_portr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98636">
            <a:off x="821063" y="2430384"/>
            <a:ext cx="2601408" cy="37220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ятно 2 8"/>
          <p:cNvSpPr/>
          <p:nvPr/>
        </p:nvSpPr>
        <p:spPr>
          <a:xfrm rot="466721">
            <a:off x="3609283" y="1134127"/>
            <a:ext cx="5497330" cy="514914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143372" y="2643182"/>
            <a:ext cx="4000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Рікардо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Бофілл</a:t>
            </a:r>
            <a:r>
              <a:rPr lang="ru-RU" b="1" dirty="0" smtClean="0">
                <a:solidFill>
                  <a:schemeClr val="bg1"/>
                </a:solidFill>
              </a:rPr>
              <a:t>-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один </a:t>
            </a:r>
            <a:r>
              <a:rPr lang="ru-RU" b="1" dirty="0" err="1" smtClean="0">
                <a:solidFill>
                  <a:schemeClr val="bg1"/>
                </a:solidFill>
              </a:rPr>
              <a:t>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найталановитіших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архітекторів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сучасності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</a:rPr>
              <a:t>Він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вніс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величезний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внесок</a:t>
            </a:r>
            <a:r>
              <a:rPr lang="ru-RU" b="1" dirty="0" smtClean="0">
                <a:solidFill>
                  <a:schemeClr val="bg1"/>
                </a:solidFill>
              </a:rPr>
              <a:t> у </a:t>
            </a:r>
            <a:r>
              <a:rPr lang="ru-RU" b="1" dirty="0" err="1" smtClean="0">
                <a:solidFill>
                  <a:schemeClr val="bg1"/>
                </a:solidFill>
              </a:rPr>
              <a:t>сучасну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архітектуру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</a:rPr>
              <a:t>Його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будівлі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мають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собі</a:t>
            </a:r>
            <a:r>
              <a:rPr lang="ru-RU" b="1" dirty="0" smtClean="0">
                <a:solidFill>
                  <a:schemeClr val="bg1"/>
                </a:solidFill>
              </a:rPr>
              <a:t> як </a:t>
            </a:r>
            <a:r>
              <a:rPr lang="ru-RU" b="1" dirty="0" err="1" smtClean="0">
                <a:solidFill>
                  <a:schemeClr val="bg1"/>
                </a:solidFill>
              </a:rPr>
              <a:t>античні</a:t>
            </a:r>
            <a:r>
              <a:rPr lang="ru-RU" b="1" dirty="0" smtClean="0">
                <a:solidFill>
                  <a:schemeClr val="bg1"/>
                </a:solidFill>
              </a:rPr>
              <a:t>, так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футуристичні</a:t>
            </a:r>
            <a:r>
              <a:rPr lang="ru-RU" b="1" dirty="0" smtClean="0">
                <a:solidFill>
                  <a:schemeClr val="bg1"/>
                </a:solidFill>
              </a:rPr>
              <a:t> та </a:t>
            </a:r>
            <a:r>
              <a:rPr lang="ru-RU" b="1" dirty="0" err="1" smtClean="0">
                <a:solidFill>
                  <a:schemeClr val="bg1"/>
                </a:solidFill>
              </a:rPr>
              <a:t>космічні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риси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</a:rPr>
              <a:t>Від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створених</a:t>
            </a:r>
            <a:r>
              <a:rPr lang="ru-RU" b="1" dirty="0" smtClean="0">
                <a:solidFill>
                  <a:schemeClr val="bg1"/>
                </a:solidFill>
              </a:rPr>
              <a:t> ним, </a:t>
            </a:r>
            <a:r>
              <a:rPr lang="ru-RU" b="1" dirty="0" err="1" smtClean="0">
                <a:solidFill>
                  <a:schemeClr val="bg1"/>
                </a:solidFill>
              </a:rPr>
              <a:t>будинків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неможливо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відірвати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погляд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39763" y="384473"/>
            <a:ext cx="6064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Рікардо </a:t>
            </a:r>
            <a:r>
              <a:rPr lang="uk-UA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Бофілл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icardo_Bofill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851920" y="188640"/>
            <a:ext cx="489621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Житловий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будинок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b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 </a:t>
            </a:r>
            <a:r>
              <a:rPr lang="ru-RU" sz="3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вулиці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Баха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who3183ex887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834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71472" y="1000108"/>
            <a:ext cx="4286279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Готель</a:t>
            </a: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b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 Barcelona”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-Barcelona232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9144000" cy="2304256"/>
          </a:xfrm>
        </p:spPr>
      </p:pic>
      <p:pic>
        <p:nvPicPr>
          <p:cNvPr id="5" name="Рисунок 4" descr="W-Barcelona-Barceloneta-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204864"/>
          </a:xfrm>
          <a:prstGeom prst="rect">
            <a:avLst/>
          </a:prstGeom>
        </p:spPr>
      </p:pic>
      <p:pic>
        <p:nvPicPr>
          <p:cNvPr id="6" name="Рисунок 5" descr="Fabulous-Room-Twiligh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3944" y="4509120"/>
            <a:ext cx="9157944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www.arhinovosti.ru/wp-content/uploads/2013/05/W-Barcelona-Hotel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1591" cy="7215214"/>
          </a:xfrm>
          <a:prstGeom prst="rect">
            <a:avLst/>
          </a:prstGeom>
          <a:noFill/>
        </p:spPr>
      </p:pic>
      <p:pic>
        <p:nvPicPr>
          <p:cNvPr id="25604" name="Picture 4" descr="http://photos.wikimapia.org/p/00/00/79/74/94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85794"/>
            <a:ext cx="8779417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6" name="Picture 6" descr="http://luxlux.net/wp-content/uploads/2012/08/56073/W-Hotel-Barcelona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02471"/>
            <a:ext cx="10358478" cy="67555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iving-Ro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348880"/>
          </a:xfrm>
        </p:spPr>
      </p:pic>
      <p:pic>
        <p:nvPicPr>
          <p:cNvPr id="5" name="Рисунок 4" descr="Great-Room-Sunri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48880"/>
            <a:ext cx="9144000" cy="2376264"/>
          </a:xfrm>
          <a:prstGeom prst="rect">
            <a:avLst/>
          </a:prstGeom>
        </p:spPr>
      </p:pic>
      <p:pic>
        <p:nvPicPr>
          <p:cNvPr id="6" name="Рисунок 5" descr="Wet-Deck-Sunri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25144"/>
            <a:ext cx="9144000" cy="21328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28728" y="2967335"/>
            <a:ext cx="5886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Дякуєм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увагу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:3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3.gstatic.com/images?q=tbn:ANd9GcRCQxjSX4kYJVab2ZH31ijFD7XjtOUw0tGHw4a6D-6-Nj6AqEH1JQ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847381" cy="6858000"/>
          </a:xfrm>
          <a:prstGeom prst="rect">
            <a:avLst/>
          </a:prstGeom>
          <a:noFill/>
        </p:spPr>
      </p:pic>
      <p:pic>
        <p:nvPicPr>
          <p:cNvPr id="14340" name="Picture 4" descr="http://upload.wikimedia.org/wikipedia/commons/thumb/7/72/Antoni_Gaudi_1878.jpg/200px-Antoni_Gaudi_18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928802"/>
            <a:ext cx="2786082" cy="3816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1"/>
          <p:cNvSpPr>
            <a:spLocks noGrp="1"/>
          </p:cNvSpPr>
          <p:nvPr>
            <p:ph idx="1"/>
          </p:nvPr>
        </p:nvSpPr>
        <p:spPr>
          <a:xfrm rot="1282044">
            <a:off x="4210994" y="1322635"/>
            <a:ext cx="4808355" cy="3631184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en-US" sz="3300" dirty="0" smtClean="0"/>
              <a:t>    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9124" y="1714488"/>
            <a:ext cx="435771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видатний іспанський архітектор. Він </a:t>
            </a:r>
            <a:r>
              <a:rPr lang="ru-RU" sz="2400" b="1" dirty="0" smtClean="0">
                <a:solidFill>
                  <a:schemeClr val="bg1"/>
                </a:solidFill>
              </a:rPr>
              <a:t>створив </a:t>
            </a:r>
            <a:r>
              <a:rPr lang="ru-RU" sz="2400" b="1" dirty="0" err="1" smtClean="0">
                <a:solidFill>
                  <a:schemeClr val="bg1"/>
                </a:solidFill>
              </a:rPr>
              <a:t>свій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власний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неповторний</a:t>
            </a:r>
            <a:r>
              <a:rPr lang="ru-RU" sz="2400" b="1" dirty="0" smtClean="0">
                <a:solidFill>
                  <a:schemeClr val="bg1"/>
                </a:solidFill>
              </a:rPr>
              <a:t> стиль, </a:t>
            </a:r>
            <a:r>
              <a:rPr lang="ru-RU" sz="2400" b="1" dirty="0" err="1" smtClean="0">
                <a:solidFill>
                  <a:schemeClr val="bg1"/>
                </a:solidFill>
              </a:rPr>
              <a:t>близький</a:t>
            </a:r>
            <a:r>
              <a:rPr lang="ru-RU" sz="2400" b="1" dirty="0" smtClean="0">
                <a:solidFill>
                  <a:schemeClr val="bg1"/>
                </a:solidFill>
              </a:rPr>
              <a:t> модерну , при </a:t>
            </a:r>
            <a:r>
              <a:rPr lang="ru-RU" sz="2400" b="1" dirty="0" err="1" smtClean="0">
                <a:solidFill>
                  <a:schemeClr val="bg1"/>
                </a:solidFill>
              </a:rPr>
              <a:t>цьому</a:t>
            </a:r>
            <a:r>
              <a:rPr lang="ru-RU" sz="2400" b="1" dirty="0" smtClean="0">
                <a:solidFill>
                  <a:schemeClr val="bg1"/>
                </a:solidFill>
              </a:rPr>
              <a:t> в </a:t>
            </a:r>
            <a:r>
              <a:rPr lang="ru-RU" sz="2400" b="1" dirty="0" err="1" smtClean="0">
                <a:solidFill>
                  <a:schemeClr val="bg1"/>
                </a:solidFill>
              </a:rPr>
              <a:t>його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творчості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присутні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елементи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багатьох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різних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стилів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3580" y="214290"/>
            <a:ext cx="8903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Антоніо</a:t>
            </a:r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uk-UA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Гауді</a:t>
            </a:r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- і - Корнет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samlib.ru/img/k/kaj_o/kai_o_catalunya/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10287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5715016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4643446"/>
            <a:ext cx="4429156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Фонтан Парка </a:t>
            </a:r>
            <a:r>
              <a:rPr lang="ru-RU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Цитаделі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0px-Parlament_de_Catalun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3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3923928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Скульптура «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Відчай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»,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позаду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Парламент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Каталонії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0px-Castell_dels_3_drag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4582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004048" y="0"/>
            <a:ext cx="4139952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Зоологічний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музей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09px-Font_de_la_Dama_del_Paraigua_(Barcelona)_-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674871" cy="6858001"/>
          </a:xfrm>
        </p:spPr>
      </p:pic>
      <p:pic>
        <p:nvPicPr>
          <p:cNvPr id="5" name="Рисунок 4" descr="626px-Parc_de_la_Ciudadela,_Barcelo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-49245"/>
            <a:ext cx="4320480" cy="69072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187624" y="4725144"/>
            <a:ext cx="3600399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Фонтан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«Дама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парасолькою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vid_na_sobor_sagrada_famili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5292080" y="332656"/>
            <a:ext cx="338437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Собор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Саграда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Фаміліа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data:image/jpeg;base64,/9j/4AAQSkZJRgABAQAAAQABAAD/2wCEAAkGBxQSEhUUEhQVFRQVGBUYFxgVFxsXHhcYHh4dGB0YGBsbHCggGR0lGxcaITIhJyktLi4uGB8zODMsNygtLisBCgoKDg0OGxAQGi8kICYvNDAsLCwsLDcsLC80MDI0LCwsLC8sLCwsNCw0LCwsLCw0NDQsLCwsLCwsLCwsLCwsLP/AABEIARMAtwMBIgACEQEDEQH/xAAcAAABBQEBAQAAAAAAAAAAAAAAAQQFBgcDAgj/xAA/EAACAQMDAgUBBgQEBQMFAAABAhEAAyEEEjEiQQUGE1FhMgcUQnGBoSNSkfBiscHRFSQz4fFykqIWJTREgv/EABkBAAIDAQAAAAAAAAAAAAAAAAADAgQFAf/EADIRAAICAQIFAQcEAAcAAAAAAAABAhEDBCESMVFh8EETIiMycZHBgbHR4QUUJDNCUqH/2gAMAwEAAhEDEQA/AMNooooAKnPBbocG05xk8gHb7CQRjPbgt7VB1009wqwYcgz/AH8VyStHYumdddpmRypBEE8/BIj8xEH8qbVY9faW9ZW4kAgANxj8I9uMKSMfQarrCCa5F2jslTEoooqREKKKKACiilUUAd9HpzccKvJNTfme+FCWFPSgB/zjAMTktPMvTvyxpRaR9Q8wqn9ZEcgyAFI+ZuKfw1VtTfLsWbkmTSk+KfZfuM+WP1/Y5UUUU0WFFFFABRRRQAUUUUAFFFFABRRRQAUUUUAS3gGt2PtY9D4aeJggT8GYPwfivXjui2OcfPtKk4aOxBlSPce1RAqzaJ/vNjZj1bcbJPIMAjOIYCCJ5AP4jS5e6+L7jI+8uErFFONTYKnPz3n8/wC/yrgRTBYlFKBXR9OyhSVIDSVJBAYAwYPfIigDlTzw7T7mypYL2H4icKv6sQP600IrQPIXhKvb9R2UBLochuTCMFZYE9IdmB7GP0XlyLHByYzFjc5Uhl5tvDT2U0g2s7DfdYgTkyAD2kjgY2rb+aphqY8y6v7zqmZAMkKoXMxgR7+w+IqZ8T8g3rWnF0MHuKCbttRO3J+hlkN0iTMcNExUISjjilN03+5OUJZG3FWl+xTaKKKeICiiigAooooAKKKKACiiigAoopaAEooooAKd+Ga5rNxXXscjjcvdTHY00pRXGrVHU6Lha0X3hmLEFL8kEz0XOQV5PGdncBwPpmqjcWDB5HNXPyZqi6HTuTDBjaiC0ggFADEyWEA4+rGTVf8AM3hp0+puWyGwcbhBIic/PYkYkGKVjdScGOyJcKkhp4U1sXrZvAm0HXeFids5iQQcdu9aT5q8R040rLdtnY6f8qVUgEiQhHSoQDpaCPpgDGBlyKSQBknAj3rRvP8ApGOisTb9IWNi5ZX6ioR7fSx2MrKenEwx5BpWdJ5YX+5PBNrHNLoZ3bSWA9yBWu+H/wDKae2HYoAhuN0AxudQzcSCiORn2/xVQfJnhfrXizYt2hvcn8//AD+gM1atT4g2o0WpvGP4q6gz3IV1Cr7gBY/9xzkgw1XvyUPRc/wT0y4E5deX5Kt5l1y2taLmkuI3pbSt23aW0rNO6Qi9JidpJndtM81bvNPimoTQWdUjsp1SqlyAQqBlJ22iSYwGEAyAx4xWX1qXmTw9B4Pa/ilkVLToZGH4Aa3EhStwANuOTkQcd1CjGWO+tEcMpNTr1RlVLT7wPw/7xftWd62/UYLvcgBZ75IH5CRJitO8z+VdCunuKoWw9i3uDtIMbmIW5jrYk7P5upYxAp2TPHHJRd7iseGWSLa9DIqKU0lPEhRRRQAUUUUAFFFFABRRRQAUUUUAFKKKBQBePs0vbXuySFJsqY5zvjESRIyBnaWq2+abFjU6Yq4IdRNjpkrxtYQf+my5ifbEiqX5JskpcjG5gDGDAUx1A9IlvmZAq0+c9WouWCjj0yrWX3dO18m2zAqOkwwDHkTJrKzr/UJx5/0aeGVYKly/sy21ZIuhThgwH5GYrTvtXuP9006kpAYYVlJyrwTBJIMN1GZM5maoXgWlW9rEUQqepu6iSAq9UEj3jbPGRJAzWh/aD4Wg0t021K7CjlSHc8qN0kfwhDEnt1QCZxYzte2x35YnCvhTM78N8cNnT6iwq5vhBuBA2qDLCIltwgciBPvVq8Gn/hNwQI9PVEtAzBTpHce/cfl+LPjWjeBH/wC0uNvKa07iB2CjaO85nj9R3ZqIpJNL1/AnDJ3+hnVaj4oFPhgsi2+9bFs79xKleggqAP5lIjtzPVWXqJMDk4retUTCqDG5rikgJJBtkZYI3YL9J7fSDS9ZKnH7jtJFtSS6UZB5a06ru1NwApZEqDwz9ucGDBjuYFXTzhpC/g2lutG9fTYkmG/iTJKkf+nIJ+QKz7V6lhbFjhVJLD3bjP5f3xWpeM+hc8IW96atd+7gMGUMRhAHW4VLBljABVYY4mo6huM4SfXz7nMO8ZRXTz7GOGkpTRV8piUUtJQAUUopWEUAeaKKKACiiigAoopaAAUCigUAXfyLdKqvP/XDr7blXECCS4yQPiTwKk/td8QLfd7fp+moUsA27dIAX8QB4+KZeR9E7pba2SpDXercR/KBEcQxHV2n4NOPtTt3CmnuX3Q3S14MA0kfTwv4U6en3k8d89xi9SpfX8l7lgfnQifs1szq90fQhMyRtllWZBB4Yj9e/FXnzUQ2l1KY3C2WghRAVVkgAQM9+TI9zVP+zC0GuXt0MpVEKQCWDkiQSp2xH1RyQIzIvfiWo9WxdUgqbltyQDAf6hsYxKqy2VYc/UTwBC9TL467UO0y+C+9mGtWleXYPhTLGfT15LZwu1ccRJOffHeMZq1aZ5XZT4ZtyX9PxAqJwF2oC0ckyR/eauan5V9Shi+YoXgabtRZGM3bQzEZYcyCP6itt14uYYKFdXxJkEG3OZBOQTjbgggxzWN+UhOt0wjd/FtyBPEieM8Sf0rbbTyUTcQSrFUaVwtzaWgACAzCIxz8E1P8QlUkXtArTMQ8y2QmqvAGV3sQZmQTMzmcyOe1aetl/wDhK2jaRrforN2RKk25KwSYcEASOxA/EKof2jKfvjM3LW7bT/NiCcfINa7YlNPaZSo2/d8ACBuCochyvUeZIB7g8V3UZPhwl5yI4IVlmvOZ88sM0lSfmTRm1qr6H8Nx454JkHKr2IzAmoytFO1ZntU6CiiiunDrpb2xg0A/B4IOCMcSCRIz7RV08xaK3q7H3nToisq72VBG61w0iB1WyMnMq31HbmjVZPJnjZsv6ZPQ5xgEC5BA3D+Vp2t8Ge1Kyp7SjzQ3G18suTK2RRVg85+Cfdr0qItXZKCZ2EYa0Y7oTH5FT3oqcZKSUkQlFxdMr1LRRUiIUUUUAFKKSlFAGn/Z3pR6du4VUjeo3Ymd5EEnC4yIKnPcHHH7SEU6a2wwfXYkYAO5SJgGRlO4/Fz2D/yMgTTWrgYLH1HZMT0jqkdW4jicNkdxx8/Wh9y+qf4gbqIXKdBULHUQXKjbIADSxwTmJv8AzF9zTaXsK7DL7LNKIuXCJBuW1OSNoRWuFsH9ozH6G13LSm0m9txNizJIUknfliNsFZfk8iYHNRn2badRpEYgEt96YfT9O3YcyCOf2zEirCpVwpElTprJDAE7lMZBJ2niSsBiHGcUjUS+JJ9yeBe7FdvP3MDvJDEHkEj+mO2K0vyoqnw3J6tuvAUDkFEMs38oIGP1nEVQPHbe3U3x7XbnPtuMftV/8m2B/wAP3yq7V16ySdzA2gdqiOMZM+2CMjR1DvGn5yZQwqptFW8hWJ12nkY3E/ptIn+sVr1y3I2l4D2dSxUMQGl8P0iCcTI9jA4FZl9l53+I2sgRbePnEwI5Mnite0sm5p49PY6akEo7MP5tqd3UxliASQOCapa2XxK7fyWtOl7Pbr/BlH2rWZu2bh5NuDE4GLgHVnl35z71qHiKbrZIA6fSdH3LlJVd4ZjgYIk4hh74r3mjwB9Ta0wsn/pi1c+i6AsSCsbX9M8YKtB+qO9pZesbSDtdAu0Kdoa33+kpMkymM9sik5Jp44JeljcbaySl1oxb7S7IXXXDiXCs+2YDmQwBIE5HP71U6vf2nAk2GMsArqXMSWBEhgvRuwSSuTOeBVErW07vFEzs6rIwooopwoKWkooAvvhGpt67TGxqGIZCpkAkzJi4Ofw9BHypoql+Ha57Di5bbawkT8Hsfeiq0sM0/cdLzsWI5YNe8rY2oooqyVwooooAKVaSlAnigDY/K2mjS2JUt06cQFBIDsH3QCCMgdR/lBg9pU+FDUH07gRUZ3YgCQxRiVJAJWdpmG7j6eY8+HItldNbDSRc06dQExbQEi3vwMTLQO8CRAj/ADMSdBcK782ruWcGAGUgSsBxtHTjA75zhtuU9vVmwlUd/RE8dotOLTD0havFNwlCuFDGD/EWJhAYgmeccVwACLn/AOFaIg7ZiSZUZRxuxtgdRnEGuXhQK6IKv4NEmJLZaBwhMjp7KcyATkVJXdMcgnjSBWjbAk9PbGQ34WiDjMFbVWdt2jDPOQH37URMG4SJIJznJGO9XbyRYJ0O4AnauvU/ygG0DPGW6cDGJPaqr5605PiV5JEs1sSTIlkTMxxJ/wDPNaHY8B+6WksIzOpTVsRyTcNoAAbDBUZEnuRAzWllmvZRXq1+CjGL9pN/Uqf2NqT4hgx/CbgAkgsggTxzz/pNa1p2m5o2uATF0HpUcg4zlViMCZgdRGayr7FkH355BgWG4E532+fb/tWso4VtHt3CTdgHpaIY7mVXXkwYZZljxFU9dvlf0/DHYP8AbX1I3WeJXdNZs3LW9iWtWj6pBw1xbZD7SssMhWWVMEnMVKeJoNo3ISEvWSu0hju27Q43cAYE4bB+Jh/HtCzWEG3J1CtABIZfXR5kO5gKMyT3hRwH/jRHpXW9NSqvpGMELJ3JDA7h9IHTDESPxTtqtSbVerf2tD7vmUX7UdH/AMsSSCUuNBBX6d5WDgHBb6Rgd5kGsmre/POn36bVqSpJLHoB3NhWRbg3EzK4fiOkxycFNa2gleOijq17yfYSiiirpVCiiigAooooAKKKKACiiigAp94Hp/U1FlAA265bEEwD1DBNMasXkHT79fpwQSA+4x/hBYfuKhkdQb7E8auSXc2S3JuWQhaDcvsSRAaAQB0npUHtBPSNxBwWGq8H9ewLZk7lvj6gpAZhiW3hJHE7eOJHTMaKFezvDhvTctPzOS0mT+RPDQTNNPECfukDaCdPdOSZloAKTkBicgDAIzAFYSdNV5zNd73fnIcaiwUsXZDYsKBDxu+odPZRAAnHBntS6q2BduGLZ26ZMkbigO/n+ZIHJbAQfzGu3i9jbY1BgL/DtgsCeF3GZxsRZOJiNxxJk1IHqXeFK6dOorJWQxkEfUpIBYSCNqk8g1BO1fnp55Qf8jHfNegF7xY2pRPUbTrKAso3W0EgKSW7HGTNaB528WXRW7PpiyylWtEKAHhrRAOBxgfUZPTAxiM1HlhtR4kNWLy7Uu2Wi0rHatsJLAyAi9O4H/EDmrR5s0g1mnFoWxeXcCr2iAVAGWtl2lmGQdwiC0Zq9LJF+zT5Jb/YrLHK592Z99iiD75dJBMWCJxGXTDCMg/6RBmtVuNB0h3XBN25zn3HWZPfMcAkDEYqnkPygdHqDeX7x1oyFbihdo3KwPqIxD/RwF5jPE2bUAr9zkXFJvEAMOrO4hnmSJXtg57RARqckcmXij5sSxQcIUzoAoRi1pYF64RucMo3FgGUEnaJYSpiCLh9i3bxfTj0r56d220x+qSBgFoIOdvczjk8BrrVAS5Atwt4nczblVpneFzsdQTI6Qdxzk078U6reoXchHpKSDIPfrJAPcREfh78VWi9150HUR/iyHdeXqh0tkQRJmbbQOrEYkWz2yTG350vptJGRBIg9oxX0l4g4Y7Wddr2UPpbAxYiepJJk5ggqZAUwAK+evMdnZqb69hduRjbiZGO2Dx2rS/w5819Cpq1smRtFFFaZRCiiigAooooAKKKKACiiigAq6fZQn/Pq0btlu4YBgmYWFOOrqjkc8iqZWhfZBYm7qCACRZiDyQxyAe2ByM4HPFI1LrFIdgV5EaauLqESNulYwANpO1ASvG/jIgx08YNNPEUjSKJthmRBEYMsiymRzuzj8UfnLizcuXrm0OsWdodpUBmgAgFdoiCSBnHA79tH4DYu2rf3nT2bly2gUbkDqpH1bIAXbuWcAe354lq1fnM0nKrOr6Jbgurc2qrlfoI3PtCwXO07d0RBmFUZ7K4vJkHaikCN20KxU9W1WEkDcMwcnODFPLt9LKbnJCqJLYwACZ+Py9qbanUkeoJAKFACBPUwwCCcKCRz+00tvaiMd2QWj8atPqG0oG1rNoOx24IYqoAM91YHpBAgiQcU+8c3MC7WlLLlIdJ3TBVgRkGSDH58xED4f4lbXxe5Zc2/wCNa6ehdzMm1gHgZwHjcTAQRV21dpduQDJAlgMgxzPvnEHtU5RUa6NJ/wBhx+9XcqHgvjTai6LezazWrrtORKuiAAcHN3J57R7W11IksVM4MgDPYdU559ufaovW6W3b1Nq4qAO9q+j8gkTaeZOTm2Ofeu+q1xtiVMk3FtncZ6WKr+kbwJ+O9RfDskSuUtyN8b0DG2406q912UhXMK11SIZdwIQwoOAJ2rxg171dwsLynaAbO5gCIBAyzGIOZA6ZO34ipdHkiJYq8Nx7AyBGfqjv+eK8PbEPvUQZDz+JYiGJEnkjvGc4oTvmBBepvt2NrgB7BhQCN5gGEYsu1gJaAOA2BEjC/PVnbrb2Gh2DguCGbcASzAgQS0yIGZ7V9BavSfStsqq2wyFWYkMpGRJOGBVTJBmWGAZrC/tOsbdaTDDeiMdwgkiUPYcbY47T3q/oWvaOun5885I1W+NX1KjRRRWsZwUUUUABpKKKAFqW8seHi/qEV1LWx1OA20lByAYMEzFRNXj7JNGX1u4xsVTukSDMRP65peWXDBsZijxTSKf4hpzbuuhEFGZYmYgxE1wAqQ8U0dz17whnYXLgJAJkhiCcD3rQPs28u7tLq2u2+q4rW13rkDaTIniWOD/hrk8ihG2EMbk6RmFbB9j3hVsad7xYO14lTb4IFsyFMZ2tMntGCCKy614ReYAi2c8dsYM5PGf2Nbb9lPhv3fRdYILszt3k4jiRgBT7H/OtrZr2dJjtNB8dtF2AiM8GBDHOQcFhE/I4kiuqvbQuXPUWVcwOpiVUe0lsZGahvEdex+8WzBREshCSRHqu6Nxz0qO3PeufjV3qIGP4+i+PpYPnsf3/AN8hLdFxq0x35kuf8veUSS4ChRklmG0CB3JIjH+deNUW36gkCDds7fciLZMice3z7Rz18R1XoI10dREbuOTCiIE8NP8ASuN/Ugm8NwAt3V/QRaYk+3J5/wB640687EoL3igeE6FrvmS5dg7LRDFiPxektsD2PUT8dJq1+abl25orh073A7WdPctwdpBLNAn5iDJ4p/rEazce+zwu0GIJ4G6TjBgQF79vlugZ2trbuqFVbSv6qCeguLiFQqhD1qZkgQcVZ4nNKX/Wv/BbhTe/PmUX7Mvv17UepqBqHtW7d5d97dtBbaYXdyek/wCprRfEtI5Q+lDMbtu6QxiFT0ywBAjItzmck9qNJ4eLQK7nZjsWH4GfaZPvMdj71y8U8RPpXHtMQwZVBUgHdifqJ7MZzwDSsmR5Z2lQyMOGNcx612F1Cg5RySIgqdgZTM44H/u7040mo3JbIgF0DSSJOB0mcHme/wDt5vbf4wA29a+3sOR2G2M/PvFM/CyRb0y5kAITA6SLcSQYMEqR+vA5pJLmt/Nh6Sl9QUJIgxJInORIMzIIg9/6DD/tgsgai25neyETMgqD0iIBVgD8iCvzOueBagtbQGV2Xb4gSJEtB4EEiGn5wTWbfbXb6tJAiReAAzJ3IJ/Mgr/SrmibWZJ+bCc6+E/PUyyinms8OuW2uhlg2X2XPZWkrH9QaZ1tp2ZdCUtFe79ooxVuVMGCDn8xg10DxRSUUAehWu/ZV4ebemN04Nx4H5RP7QD/AP1WU2tKzcA9+xrVdD5kS0uksWiTbEm6QMZU7VM8ndn9BVXVW48KLWlpS4mT/jA9L1rjC3tQu2WC8nAz36hT/QDZowzghrks0AAZABHwQMVRfMWtOo1WxWf0ybTbQFILALO7MkYBwD2NPPHPMlwt6SsbaokdIDCR9Q6h9U4Bgc1Q9m9i45oYaXVMm0b1DB2txuIO5WKfSOTIHxWp+Hg27QUDJCjnncyr+YOaw6/qRY1ZO5nJdXZjGSSHMQAR1H25Fbh4Vq1uLvAIG9UWRBwYODHLBuDwAZiuaqHCk+pzDK010PN/wkN6huE7bt2x32/w7bF8kZ3El+MccSaNc4FwwTLXVU8xO3cPw/ER/tTTU3GW3eurlFvW+ATFpFlojjDH35M0lrS+tqPVJZRuQhXUgEhRGDzLIBOSDz2qrXUbG03RM6jSNqVBDFV9Td1KepFgRnsSJ4g5PBE+9RpEBd9uboAubpYEDAw0LMGP2j3PGtaLfXuI25O1AQZYWxu3AxLGZEYU/p58X01x0vIsFjBt7uoAgAicgAFlkweDMiuvoLi+VkP4b4h6undrYMo7CIluhYA5gHeBDNOf6U4Llbb3NSSwTabkoCxgkCQjEEqrAyFHI44p94d4elhCRbILhIVASN0liWaSCd5cz2BODXtLyuSBC3Fci4I3ZAPMgA/BmJI9oqbpbIE23ZyXWm4LThlKsckSQQUef/l/Q/s61+kR7ey6B6UgkKSIOWnpgiZJOc7jUU/hYbU77d427bOztZjLPtMtkHYYgwCOJiZqT1yY2wCGfcdwMKuyMwMkkDHyTwMqSp7M6+a2ob65Wtu10kekyjem07w6Sdwyd0gkET+ERXPwXXB7NomCxIDDLdokTmJBE/511+9b7ahhseAW3Z2spUNPIZZMyMED2rmmgLPZYMEROrYow5kFfyC7mPvJxxQ11JRfuiO9tx9QBtXLcweLgH0tAyxUrgzhx+mX/bMgdNLcVg67ryhh3na3M5q7eYPC7i6XWdXoqGa4rAepKj6i4PY2+mDnH5E5p4r4naAt27Y9O363qJMuyApAYGd0BzvAbqyc1b0mOpKa3r+P7E5ppxcepEWtcLtzW3HUIboa4Vmc9QaC3eXmP0qsGrNeup6jesqM77Ie2wKMwI3MeSCVPUJGZ/KofxK3bGV3BmZjBgjYYKkEd8kER2FasOZQnyGIpbrliSTJNIKcaiwQAWEGAYIjpIBVvkEGmixrRRRQBZrtorKMZhyJUzG3pMcz9P6z+VWvy54St/UWrZIbYu64pKrIUTH0yQSRP68yKqGmw5Uzhih+Mx3P+EVe/IyN95V0GJdRlQSVTcVy3B3KJOPyrPzNqLL+JKTIa5ZWzr3TLrYuAE2xOORj3npPOVpfDNMNTrltQ6rdaFLqccttPtwR8fpSeJ2wviGqH0nfceMktuJaBiBAYf2akvsz0T3tb6m4TYVjtzJZgUMCM7QXJJOIWoy2jxdjqb5dyD+0Hwn0PEFtp1FgjbFWNuT0iTnCz8TFaz5XDNYt3G3WwN5KPJJJ6Rk8LAY/rWYfbFcK+JK4Kh/Tt5Rg0EFgJxgxEg1qflS4zeH6YSSz2bbMfqMGC0AccmBEcdpNK1FvFBncL9+VktobttbQKAW1LMchfqj/AAzyYj4+KjNS4F/TgCD6rBuTIFt4n2G4jj2mvVuwwN9WBfde9WQwnKrCsMbTCMoJxABkHFNreqBa3uksDbZiMSxDKN49ju3RzK81SaplmCuyw3LcArKj1MHdkseTImDyZH9lbkIoUHbtUjA+nGcdhk8f+XCCQSCentBgnbOT3/Q9zzwGfiF3+E5EyLdwxiPpJ/P4/wBqJWLhzOXl7TRatsGIGSdoBBDF7hx2gmPgARXbWaG3LXi5bpFstPAwHgYG7onceCoFOPCrey2O6wCAswduD+U5/MV71dxXtk2yGV1aO4Mjn+g/oZqfNXQu2p0RN8lb8g9LC0SMiG3sD3jggSonpMziJB0wCqncBgAhSZjAzA7c/NQniBZ3tuM5t3OY3KWQExjj1Dg+/wAVK3rwAPqCUgyGEjsIIgck9/n4pXqPa2VHPV2iUYICS0qNxOSSJBPHzxHacV4sX4DnADXEiI4OcdjGwnIPc16a4ELnqKjY/TjBGG+mcEAzP/Ztp7ltmb0yCmxdpkEhhAztUGArgAc4ODUkd9KGHiWpT+JNsalQC/oAISRbMs0H622xAHdV7yax/wAw/dNQgbTC+twXNjrdKQEwqhelcyfp7Q04iNv1Wk6FJRv4e5pVgzdR6woA3MT2BmTO6TFYl9pioNUz2QNt1UZyFuIRcltwZHAKsWUmCO2Kv6OuKkVNQ3VkH4/dcMLTlSUFsApG0qFgGBgkrGT8+9Q1dtQq9O0k4G6f5u4HxXGtSKpFGTtiqa93ru4z8KP6AD/SuVKDXTglFFFAGheM+A6m1duvs07KWuOP4gsMqFjDdRQNAHYMOcVafL3hl209k+kAVtq1zYysGDs4mdwDMUjicKODijXLdualdOL9y07MxUybi5AYQrAwOwOAI/SrXoUA1j21O0AKoi2okAqduFz0zzjHY5rHyZm4JOjThBRk2rMt84+EapdbdvW7Nwo0ZQE/gVSAPqPH9avv2X6M6XR3L97bvuEsARtuDhAjFoOdu7bwN1SHjPiz2LgBt22VioHIM7oO6D7HdHeDVps+FILSo43LAJUzBAJJxPGR0kkcfnUZZpSgotfr2RFwUZXf6GSfaX5c+8au1tKBmRgIhFhbgDm45wpPqqQYPMc1oPgel9HR2rTlZtWkUkkMq7Vj6gBIBHIx/lXTU6NLLKqsyBbe1YjdGCTu5H0ZiSZFPDdCqpPMztHO4g8fMn9viaVkyuUIw6DYwpufURelSyqskBmIUwQu4zIgsSOO+RgVC3/4gV1VdgNsHbuBUMZUMrRnIyvGMcVaVCva9QcXNpXacwQDC9wSMYjH9RG+G3UJu2mVgV6jIYgLiRLE78cieJ4rnByOxnzdHjW3G9VZBKgfUu0SSudwYzBCj2OMwDNLrNQRaVQpYleB1YiSeywAPeM/pT3VorBGWCOAQJxkETOBjj9KgTqfUu2bdtgbapcuXOvZIQqkMwkgAlp9ivI5qLi26OxkqJLxxz6a6dSu+70gPuP8JfTFwyhHweR9fByKd6NFZAEza6lmCZKn02mcH6WiMHtjFNvFUDXrTk7RaLCBBUyFbvggKj/kW/OeH35rVq2tsgfxEYFoPRuXesr07mt7yBNSbEKMuaI3Xfw03EwVLIy8DGYETkAAxGdo44qbu3WG1hC7QxBI3fPAyeIwf09orzBpZ9a5tt7bgPUhLTchkBI/EducrHQuZArp4FrN62lZStwLLAggiGUZnv1Dgn6jUHGtywna3JDS6Zt6w/sCQI3Ns3BoHECcGIx7Z96XTsCkqqlt4ITaA0oHBEctmCSc5NNvMfi66dbMHre5YJkgjY7pYZcklZDEyB+E/kXf/Fbe9P4qNLrt24UQShIyJkMBImdopyiuHcVxSfLp/J41JCMrHYGIAG36mjlQPxCe27BEnBNUbzf5J9cMLLKiNce6VNsMQ8CSjLlixXhvf3gUfaV4rbYNp/Xt2WKrtDjBBZjvRthg4YbgVgj8WK6eCeN2LVoK+o33CQs9ZLMiL3uEweoiSQJXiQwHYRnBKcfO4Phk+GRhd5WRipwQTgj/AHE8djXGtN8w6rTay7de8lyFVRbbeAWPSsJ1QyjME4E9qznWWdjsuYBxIgleQY+RB/WtfFk41uqZn5MfD62N6UUlLTRYUlKTRQB9G+HWgjnU3bfppbtFgV2uzEkwwVJMwzdsyOYxGeFKz+JbVuNsDX2Y7slShXsezsse3YCKlV8T2W7gKIfSOltqCTl7gt4PsAboqO8veIAXZ2rtvX2Tq4W2Fe6cQM9P5ST7VhK6exryrqWG1a9U2SixZtvCm4StwQCpMMJ+meckEHFRXnjUNcS0dMLqtdv2laQysNrELuHIUbdwBxxUl4V4r6h0oZUX10e8wUQoAWwIH63O/vXBfHHNl75CILOmS/tWRLuLxjnKhUQxBwT7iOwTTuhcqaHPid+2DtWQA9uXY4uF2GU94jPHIiqp5486G1tsaRt+od46SDsAgERncTJGI7+xFd/NXjxNu6odbLW71m2l0iArlbTsx9yC3HYA+xrF9bfU3C4gtB3DEbsiV5DCc8f707TadTfFL0I5s3DGkaj4Z57e8bGmuqwutttsUOJMEvgCJWcCeBk8Ce8seYreovFy5LjaVBLqlxPoJ6Z2GVUmIBBErjOEvrWNwOCFIOPTGyBxA2/GKcafxRrTb0O1pBxAAjgYHYgY4x+dWp6SL+XYRHUv1PpG1rgLKrjo3wRJDRLbh3JG76eeocThj5W0aWjeuEElnuC2QJCquN1vMhCzN0kmZBgVQfKHmZv+H3EOb6OPRJJG4vttqMYbazQQ3aJMV18E833ba7tS3TaJV0Yg+plotW5O0MgdOOwEgxIp+wmuIs+0g0jVNPYlyZYhoMELtUgR0kAfynPYscZE9PEdBvWGDEbtwNuZBIII/wDSczJAEn86XwTxJdRaW6AQpBwcAbTBI6RgDnt2/J3ddWAB2RI74zPA7TnOKTVKgcnxWRHjdgshkIwUlgslXMAKDu+FLn8U4jmorwKxsG/cWLPdAELB3em3SAoO7tPfP6WK4VVW2oABJ2qCSWMzx9MzkHB/pULYsxdRBAti4/8AiE7RmTETEjEZgVBvYbHuQ/mbUbrmzqYzpirxCY1KdJcCNxIiRGLh+qpnwnw9Avq27BtbrSkLg7TJiQD1N7xIxzTXzBpoa5uJ/wD1lJWcMLqvIIOP+mCDOIHHed1AuBVusTgyRkQjY2MJyVO0z7TxUpNcCRHdSvqVbxrQJc07PcNvCqhL2TdlT2w4fkQpnEngE1l3jvhjbWtveSQ3qKAFkK6IpDsCdkbdpBYklWwTNbRobcK6EkgMy8nImB+Kcgz+sVmnmzwexau7rfoXd4bYm4IttTKWwZ3eowZ5xCgWxPvVjSZKfCQ1ML3KLrVtpvQEXIG1XAICw3sQN2Jz8/pUUWnnnAknsMR+1SXj2i9Eom0jB6pbbcEmGQMAQBx8kGoitWO6szpcz1tEc/pXilNBFSIgKKUGkoA+gLV0SYhiWDMIyzpA4zkHZn5X2imfl99lr1G4UMexgsMkRJypP/eTTa/q9lh3BMtKjnpUjtAPef8AwajPCdU0gAkrgEQYGB3A/LOBk5wKxFBuLNdzSaLTZ1O05kFd0CMBSQjBSs/iWI+J4BIZecfMH3fSsilRduqAFmGVINsOB3gmImult4+YBge5ksP8/wBqzTz7fY30YkxtnaZ6ZJHcBlnuCOZ5qWnxKeTcjnyOMBpqfHrrptvMW2rb9PcCJYR1zzujE5kfnUPf1H1BZ2sZMwT37xjmvToGQuDkNkewPcfE/HamzD445rXjFLkZkpN8xCBiP1pShkTiff296LbR2H9/3+1dmO7aAIgY+Yk/vUiI8+/j0RbCt0sWkN0kkBTuWO4ESCDEAzArzp7gu3Q7gBdyBsEiP3Mwp/emo6Vz+L2Ptx8RP+VOPCNH6rbQYkr+YkxuHbpknMe05qNJErb2No8oeYrl71QkG1aUpb2sx3bSdhgiTJbOIlVHYirFav3A0MLhIuW9ztaYbgV6yDt2kGFEH2/UVbyHeS1ZPp7Wa3tRdwkoDuvNLAy0qs8CIC9qvGr1zbWZfxbdoIwJbpjuZk/2Kxcu03SNTH8qOp1AOdylZMkMQDDEYIPaOPjivA1CeohUAq2xpXP+ARHb6cdp96b6O5I3r0qSWlAZBjkHgDEx+vevVzTbBc2SSo6UKYOQQkKO5E9zE/nSfUY0vUbebbJJvGSBsuOBIiVEck+8ccRnmakdY7Hcu6AzERG2DIiSTmSVXj4zFNLmnd7Z3ksz2CIAIhmB3L85989Q7cR/mrTFLDt67BuplBWRJeULFeq2qlo38CRMiBU0uL7v8C3s12R7v3zYF0qS/Sbg3EyokggnOVxk/NYJ4iNp2hw2x2E7gQcmJUmR8jt/lpPmbzxpnNxYuqzghpARgxhw0MOq3uUHPIeCI4yXVatmJOBPO0QCR3/PHP8AvWjo8Uo3aKupmnVEt5q8dOqa1uLs1tNrF4lmMMTj5JHtCgiJgQaPH/evDNJk15q5GKiqRUlJyds9sZzFI7TzXmipHAooooA1DxDXRplBjc6g7ZgAATvA7wxGPmjwq+iuu6CQY+rK87QBEy0sD8DNR/iFxmSAU2oOuGGIlj2zgL3HHHeoG15odOACsnDc/sBH796oRxNxpFyWVJ7mhPrYDb2CLbVTOR1bVYiQJybg/IfFUzzfp3NpHK7U6iACGAYHY23AIUGAe0/JzXdV4q9xtz9TYySew2gAAgAAR/SuD6tyQSSSsROYjA5+AKdj0/A7sXkzcSo5AkV0F7p2/n2HeJzE9hj8/cz4a5u5/SK8AVZK509TMgAfpI/ODNIGPvx+1eRnFODcUJtg7shj25kQOZoA5t8+w4rvpdQyghTAIIaCRuUxg/Egf0pqv9/71P8Ag1y7ZIVGRRcFu4WMEApLoGJGAGILD/CP15J0jsVuWLymbqJO3ak2TuLXI3uQ67grJuJEkHIwRBMVqEH00A/aWMgkRkkn8X1T3ql+TNLe1F2brqzzZuAKQSEPQUClpUhDP0xCzuMib9ptI5e2GDBNl9njsSw2g5+rrMDjg5isjUu5Gpp/djueNACN4bpC7txII5G4AyCPq2n4KGODTrTeJJ6htm6jXVRXiRuIY7ZGTzuIk5z/AE7ekUugmSzC0qyWgNtAaI4khex7nFNfRYkMfpZLJACeom6TLcSWkEbc4zSow4nSJSnStj8a+0VZ1cN6TMrgGCGUSV6uTj9qp/nTzTaSUS5ZW4hYIxMFSjMLiP0tCsUC7O+JwcUXz15rupdu2BvhWdYdpCrI6VCwGUweRMESTAiiazxB7pJdpJMnAEt3YxyTyT3MmruHS2rZUyZ62E8Q1hu3GfaiT+G2uxV+FXsKa0UVoFMKKKKACiiigAooooAc3tWxLGSNxkgEgH3x+tNyaSigAooooAKKKKAPQaK62gWmATEsQM/qQOB81wqS8O0Fx7dy4sBFBUksqyYnaJMkn2HxXG6BI4afThmgnaxGJHJiYJJG386tPlrSbGa3etNcFwoo2xuTaSxKhuhsEz8ZEVT7qFWIYQQYIp9rfGLl1UV26baBEUAKAO5gfiPduTUZxclSJwaW7Nc1HnLSaDTFdOnXvdBt2EhtuGgnCjpxgTPOam//AKqtppkvMbjD0l+naBuBCXDDwTLAkSM7TwK+ebtwsSSZJ7mrRrdQ33K3clZdioyx2BMFAD9O5hvxjI9pqnPSRpb+pZjqHbdG1eFeM29Wq3bJLBGByNuVIkEE7lImZ4z8iYPzf4jqLE3beom2LSlEAj07qOGXc/1Nv6uk8gmcCDm3knzdc0m9NpuI5UwCBtb6SwnvBHfG0VM+KelqbdzVln2rYdVRiQq3RAUgCREvc5P1GfeoRwPFk7ehN5Vkh3KJ4kl0uxuAltxDGPxDnIxyZ/WmUU+8ZuK15ykhNx2gxx+mKYzWiuRRfMSiiiunAooooAKKKKACiiigAooooAKKKKACiiigD3bGasHla4TttnKPqLIZSAQRDYP9KKKhk+Vk8fzEN4g5LuT/ADN8d6a0UVJciL5nVVx+tdLlw+mB2Bxj3oooOHJDE/38/wClXvydp1Oj1MiRsmCTEw3bjsP6CkopGpdQG4PnKj4nYVGYKIAeB3xA96j6KKsIUFFFFABRRRQAUUUUAFFFFAH/2Q=="/>
          <p:cNvSpPr>
            <a:spLocks noChangeAspect="1" noChangeArrowheads="1"/>
          </p:cNvSpPr>
          <p:nvPr/>
        </p:nvSpPr>
        <p:spPr bwMode="auto">
          <a:xfrm>
            <a:off x="155575" y="-1714500"/>
            <a:ext cx="2381250" cy="3571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8" name="Picture 4" descr="http://upload.wikimedia.org/wikipedia/commons/thumb/f/f2/Sagrada_familia_by_night_2006.jpg/250px-Sagrada_familia_by_night_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572001" cy="6858001"/>
          </a:xfrm>
          <a:prstGeom prst="rect">
            <a:avLst/>
          </a:prstGeom>
          <a:noFill/>
        </p:spPr>
      </p:pic>
      <p:pic>
        <p:nvPicPr>
          <p:cNvPr id="26632" name="Picture 8" descr="https://encrypted-tbn1.gstatic.com/images?q=tbn:ANd9GcQtbc2SLIKRZuPlVAG1spAkyqjb34BFT3N4CMO_SRa_W-qVzCba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9" y="-330163"/>
            <a:ext cx="5214942" cy="7188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169</TotalTime>
  <Words>158</Words>
  <Application>Microsoft Office PowerPoint</Application>
  <PresentationFormat>Экран (4:3)</PresentationFormat>
  <Paragraphs>29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Рікардо Бофілл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Натуся-Рося</cp:lastModifiedBy>
  <cp:revision>25</cp:revision>
  <dcterms:modified xsi:type="dcterms:W3CDTF">2014-01-26T09:27:58Z</dcterms:modified>
</cp:coreProperties>
</file>