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B4"/>
    <a:srgbClr val="05FF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FDF3C-A1E9-407E-BFC9-735C0AC9FBC2}" type="doc">
      <dgm:prSet loTypeId="urn:microsoft.com/office/officeart/2005/8/layout/radial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1E0363-4791-4DC9-A94C-7698FC3BB36F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Лідер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42C4A69-B259-4799-9129-79343AD0A88E}" type="parTrans" cxnId="{CE16EE3B-6C9C-4022-AB49-464FEE21BE42}">
      <dgm:prSet/>
      <dgm:spPr/>
      <dgm:t>
        <a:bodyPr/>
        <a:lstStyle/>
        <a:p>
          <a:endParaRPr lang="ru-RU"/>
        </a:p>
      </dgm:t>
    </dgm:pt>
    <dgm:pt modelId="{D7D6FBBB-5B19-4923-9308-6305F972872B}" type="sibTrans" cxnId="{CE16EE3B-6C9C-4022-AB49-464FEE21BE42}">
      <dgm:prSet/>
      <dgm:spPr/>
      <dgm:t>
        <a:bodyPr/>
        <a:lstStyle/>
        <a:p>
          <a:endParaRPr lang="ru-RU"/>
        </a:p>
      </dgm:t>
    </dgm:pt>
    <dgm:pt modelId="{2469842B-336B-42B3-8007-86B70F618181}">
      <dgm:prSet phldrT="[Текст]" custT="1"/>
      <dgm:spPr>
        <a:solidFill>
          <a:srgbClr val="05FF76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Політик</a:t>
          </a:r>
          <a:endParaRPr lang="ru-RU" sz="1400" dirty="0"/>
        </a:p>
      </dgm:t>
    </dgm:pt>
    <dgm:pt modelId="{D5943575-F26B-44FD-A906-681D646BBECC}" type="parTrans" cxnId="{6BFAE6FC-A063-4EC2-9396-14BBBFCD9713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61D3E460-255D-4608-B77E-321FED328559}" type="sibTrans" cxnId="{6BFAE6FC-A063-4EC2-9396-14BBBFCD9713}">
      <dgm:prSet/>
      <dgm:spPr/>
      <dgm:t>
        <a:bodyPr/>
        <a:lstStyle/>
        <a:p>
          <a:endParaRPr lang="ru-RU"/>
        </a:p>
      </dgm:t>
    </dgm:pt>
    <dgm:pt modelId="{9BC31BF1-BD53-4AE4-89E3-45443DF98619}">
      <dgm:prSet phldrT="[Текст]"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2400" b="1" cap="none" spc="0" dirty="0" err="1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Свяще-нник</a:t>
          </a:r>
          <a:endParaRPr lang="ru-RU" sz="2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30E02D0A-2445-4A44-91EA-E3D7500B4471}" type="parTrans" cxnId="{C5FDDF12-4018-48B4-88A8-498C8F48344B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09A42EB5-3D24-4ACB-AD14-F2A3B20A1D9D}" type="sibTrans" cxnId="{C5FDDF12-4018-48B4-88A8-498C8F48344B}">
      <dgm:prSet/>
      <dgm:spPr/>
      <dgm:t>
        <a:bodyPr/>
        <a:lstStyle/>
        <a:p>
          <a:endParaRPr lang="ru-RU"/>
        </a:p>
      </dgm:t>
    </dgm:pt>
    <dgm:pt modelId="{CBBA59E5-AB12-4F9D-A538-C8160BECE613}">
      <dgm:prSet phldrT="[Текст]" custT="1"/>
      <dgm:spPr>
        <a:solidFill>
          <a:srgbClr val="B400B4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Революціонер</a:t>
          </a:r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FD05452-3871-486D-AD49-3E99243DA2F3}" type="parTrans" cxnId="{D9BE67DA-06B8-4E1B-8B45-F3614F866DBB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7317466-FC2E-49FB-B416-0974774A59BD}" type="sibTrans" cxnId="{D9BE67DA-06B8-4E1B-8B45-F3614F866DBB}">
      <dgm:prSet/>
      <dgm:spPr/>
      <dgm:t>
        <a:bodyPr/>
        <a:lstStyle/>
        <a:p>
          <a:endParaRPr lang="ru-RU"/>
        </a:p>
      </dgm:t>
    </dgm:pt>
    <dgm:pt modelId="{AB850D53-346B-47A7-B71B-088C8C82E1F1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5">
              <a:lumMod val="10000"/>
            </a:schemeClr>
          </a:solidFill>
        </a:ln>
      </dgm:spPr>
      <dgm:t>
        <a:bodyPr/>
        <a:lstStyle/>
        <a:p>
          <a:r>
            <a:rPr lang="uk-UA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Патріот</a:t>
          </a:r>
          <a:endParaRPr lang="ru-RU" sz="2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45EB083-47A7-40BB-82F4-C0A9D1E0E003}" type="parTrans" cxnId="{8CF3EF33-8F1B-4216-9CA6-9987B2EC83EE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F15E008-ED6D-4D31-B0F8-229EBAB54379}" type="sibTrans" cxnId="{8CF3EF33-8F1B-4216-9CA6-9987B2EC83EE}">
      <dgm:prSet/>
      <dgm:spPr/>
      <dgm:t>
        <a:bodyPr/>
        <a:lstStyle/>
        <a:p>
          <a:endParaRPr lang="ru-RU"/>
        </a:p>
      </dgm:t>
    </dgm:pt>
    <dgm:pt modelId="{02338D42-7096-4736-A438-55FDC334488F}" type="pres">
      <dgm:prSet presAssocID="{011FDF3C-A1E9-407E-BFC9-735C0AC9FB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BB2CBB-4B87-47A2-8CD7-5CB06C80305A}" type="pres">
      <dgm:prSet presAssocID="{EE1E0363-4791-4DC9-A94C-7698FC3BB36F}" presName="centerShape" presStyleLbl="node0" presStyleIdx="0" presStyleCnt="1" custScaleX="125234" custScaleY="108006"/>
      <dgm:spPr/>
    </dgm:pt>
    <dgm:pt modelId="{7F32034B-233C-46C8-8795-A116DC1CB831}" type="pres">
      <dgm:prSet presAssocID="{D5943575-F26B-44FD-A906-681D646BBECC}" presName="parTrans" presStyleLbl="sibTrans2D1" presStyleIdx="0" presStyleCnt="4"/>
      <dgm:spPr/>
    </dgm:pt>
    <dgm:pt modelId="{88A698A3-1A4C-406F-9BDB-F396194AE15C}" type="pres">
      <dgm:prSet presAssocID="{D5943575-F26B-44FD-A906-681D646BBECC}" presName="connectorText" presStyleLbl="sibTrans2D1" presStyleIdx="0" presStyleCnt="4"/>
      <dgm:spPr/>
    </dgm:pt>
    <dgm:pt modelId="{51C0706E-FB82-4094-A7E5-8824F54B6D34}" type="pres">
      <dgm:prSet presAssocID="{2469842B-336B-42B3-8007-86B70F618181}" presName="node" presStyleLbl="node1" presStyleIdx="0" presStyleCnt="4" custScaleX="162230" custScaleY="112276" custRadScaleRad="102195" custRadScaleInc="973">
        <dgm:presLayoutVars>
          <dgm:bulletEnabled val="1"/>
        </dgm:presLayoutVars>
      </dgm:prSet>
      <dgm:spPr/>
    </dgm:pt>
    <dgm:pt modelId="{2DDCD4AC-D0D8-4257-AB73-3EE9A1490AC3}" type="pres">
      <dgm:prSet presAssocID="{30E02D0A-2445-4A44-91EA-E3D7500B4471}" presName="parTrans" presStyleLbl="sibTrans2D1" presStyleIdx="1" presStyleCnt="4"/>
      <dgm:spPr/>
    </dgm:pt>
    <dgm:pt modelId="{8319B445-DAE1-4C9B-8E63-A114710FE7FF}" type="pres">
      <dgm:prSet presAssocID="{30E02D0A-2445-4A44-91EA-E3D7500B4471}" presName="connectorText" presStyleLbl="sibTrans2D1" presStyleIdx="1" presStyleCnt="4"/>
      <dgm:spPr/>
    </dgm:pt>
    <dgm:pt modelId="{B3234454-B209-4059-926B-6F97375344F8}" type="pres">
      <dgm:prSet presAssocID="{9BC31BF1-BD53-4AE4-89E3-45443DF98619}" presName="node" presStyleLbl="node1" presStyleIdx="1" presStyleCnt="4" custScaleX="155731" custScaleY="130524" custRadScaleRad="120718" custRadScaleInc="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074A5-1C5A-4C77-A261-2607B9B03F78}" type="pres">
      <dgm:prSet presAssocID="{CFD05452-3871-486D-AD49-3E99243DA2F3}" presName="parTrans" presStyleLbl="sibTrans2D1" presStyleIdx="2" presStyleCnt="4"/>
      <dgm:spPr/>
    </dgm:pt>
    <dgm:pt modelId="{DF7CE3BA-00DD-4B9B-9290-A28BD1D47D29}" type="pres">
      <dgm:prSet presAssocID="{CFD05452-3871-486D-AD49-3E99243DA2F3}" presName="connectorText" presStyleLbl="sibTrans2D1" presStyleIdx="2" presStyleCnt="4"/>
      <dgm:spPr/>
    </dgm:pt>
    <dgm:pt modelId="{D24FDD8A-4BE2-438F-862B-A056C873B46A}" type="pres">
      <dgm:prSet presAssocID="{CBBA59E5-AB12-4F9D-A538-C8160BECE613}" presName="node" presStyleLbl="node1" presStyleIdx="2" presStyleCnt="4" custScaleX="173978" custScaleY="117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E892F-AF8D-41BE-80F9-2F8447E791F1}" type="pres">
      <dgm:prSet presAssocID="{F45EB083-47A7-40BB-82F4-C0A9D1E0E003}" presName="parTrans" presStyleLbl="sibTrans2D1" presStyleIdx="3" presStyleCnt="4"/>
      <dgm:spPr/>
    </dgm:pt>
    <dgm:pt modelId="{0E37DDA4-CE48-4D0E-9BC8-464A1A12F610}" type="pres">
      <dgm:prSet presAssocID="{F45EB083-47A7-40BB-82F4-C0A9D1E0E003}" presName="connectorText" presStyleLbl="sibTrans2D1" presStyleIdx="3" presStyleCnt="4"/>
      <dgm:spPr/>
    </dgm:pt>
    <dgm:pt modelId="{0C17296F-1E38-4B32-8FE8-7A2C0687FAB9}" type="pres">
      <dgm:prSet presAssocID="{AB850D53-346B-47A7-B71B-088C8C82E1F1}" presName="node" presStyleLbl="node1" presStyleIdx="3" presStyleCnt="4" custScaleX="173806" custScaleY="120456" custRadScaleRad="120935" custRadScaleInc="-1478">
        <dgm:presLayoutVars>
          <dgm:bulletEnabled val="1"/>
        </dgm:presLayoutVars>
      </dgm:prSet>
      <dgm:spPr/>
    </dgm:pt>
  </dgm:ptLst>
  <dgm:cxnLst>
    <dgm:cxn modelId="{CE16EE3B-6C9C-4022-AB49-464FEE21BE42}" srcId="{011FDF3C-A1E9-407E-BFC9-735C0AC9FBC2}" destId="{EE1E0363-4791-4DC9-A94C-7698FC3BB36F}" srcOrd="0" destOrd="0" parTransId="{F42C4A69-B259-4799-9129-79343AD0A88E}" sibTransId="{D7D6FBBB-5B19-4923-9308-6305F972872B}"/>
    <dgm:cxn modelId="{47A789DF-4C2C-45B8-9CD0-8AF1AB00EA18}" type="presOf" srcId="{30E02D0A-2445-4A44-91EA-E3D7500B4471}" destId="{8319B445-DAE1-4C9B-8E63-A114710FE7FF}" srcOrd="1" destOrd="0" presId="urn:microsoft.com/office/officeart/2005/8/layout/radial5"/>
    <dgm:cxn modelId="{43DE9429-AB27-4E88-92B4-65979E973B08}" type="presOf" srcId="{011FDF3C-A1E9-407E-BFC9-735C0AC9FBC2}" destId="{02338D42-7096-4736-A438-55FDC334488F}" srcOrd="0" destOrd="0" presId="urn:microsoft.com/office/officeart/2005/8/layout/radial5"/>
    <dgm:cxn modelId="{62725F64-0CD1-4AA1-9A4F-EA46ECEAAB29}" type="presOf" srcId="{CBBA59E5-AB12-4F9D-A538-C8160BECE613}" destId="{D24FDD8A-4BE2-438F-862B-A056C873B46A}" srcOrd="0" destOrd="0" presId="urn:microsoft.com/office/officeart/2005/8/layout/radial5"/>
    <dgm:cxn modelId="{8C292D46-B68E-462B-A15B-6A567950A82C}" type="presOf" srcId="{D5943575-F26B-44FD-A906-681D646BBECC}" destId="{88A698A3-1A4C-406F-9BDB-F396194AE15C}" srcOrd="1" destOrd="0" presId="urn:microsoft.com/office/officeart/2005/8/layout/radial5"/>
    <dgm:cxn modelId="{02469607-2534-41B0-A92E-BEC4DD85A4F8}" type="presOf" srcId="{2469842B-336B-42B3-8007-86B70F618181}" destId="{51C0706E-FB82-4094-A7E5-8824F54B6D34}" srcOrd="0" destOrd="0" presId="urn:microsoft.com/office/officeart/2005/8/layout/radial5"/>
    <dgm:cxn modelId="{EC717B97-7469-4FC7-B33F-8A099781881B}" type="presOf" srcId="{30E02D0A-2445-4A44-91EA-E3D7500B4471}" destId="{2DDCD4AC-D0D8-4257-AB73-3EE9A1490AC3}" srcOrd="0" destOrd="0" presId="urn:microsoft.com/office/officeart/2005/8/layout/radial5"/>
    <dgm:cxn modelId="{C1BB2196-7DF6-4E7B-A7BB-E80101300714}" type="presOf" srcId="{AB850D53-346B-47A7-B71B-088C8C82E1F1}" destId="{0C17296F-1E38-4B32-8FE8-7A2C0687FAB9}" srcOrd="0" destOrd="0" presId="urn:microsoft.com/office/officeart/2005/8/layout/radial5"/>
    <dgm:cxn modelId="{6BFAE6FC-A063-4EC2-9396-14BBBFCD9713}" srcId="{EE1E0363-4791-4DC9-A94C-7698FC3BB36F}" destId="{2469842B-336B-42B3-8007-86B70F618181}" srcOrd="0" destOrd="0" parTransId="{D5943575-F26B-44FD-A906-681D646BBECC}" sibTransId="{61D3E460-255D-4608-B77E-321FED328559}"/>
    <dgm:cxn modelId="{1909F040-2113-4258-89A0-E3081F96083F}" type="presOf" srcId="{CFD05452-3871-486D-AD49-3E99243DA2F3}" destId="{B28074A5-1C5A-4C77-A261-2607B9B03F78}" srcOrd="0" destOrd="0" presId="urn:microsoft.com/office/officeart/2005/8/layout/radial5"/>
    <dgm:cxn modelId="{A15564E1-27EE-49DF-9F2D-F62615AF5065}" type="presOf" srcId="{D5943575-F26B-44FD-A906-681D646BBECC}" destId="{7F32034B-233C-46C8-8795-A116DC1CB831}" srcOrd="0" destOrd="0" presId="urn:microsoft.com/office/officeart/2005/8/layout/radial5"/>
    <dgm:cxn modelId="{AF6018E4-22BF-44CB-89B8-A0BB46CECF55}" type="presOf" srcId="{F45EB083-47A7-40BB-82F4-C0A9D1E0E003}" destId="{0E37DDA4-CE48-4D0E-9BC8-464A1A12F610}" srcOrd="1" destOrd="0" presId="urn:microsoft.com/office/officeart/2005/8/layout/radial5"/>
    <dgm:cxn modelId="{D9BE67DA-06B8-4E1B-8B45-F3614F866DBB}" srcId="{EE1E0363-4791-4DC9-A94C-7698FC3BB36F}" destId="{CBBA59E5-AB12-4F9D-A538-C8160BECE613}" srcOrd="2" destOrd="0" parTransId="{CFD05452-3871-486D-AD49-3E99243DA2F3}" sibTransId="{47317466-FC2E-49FB-B416-0974774A59BD}"/>
    <dgm:cxn modelId="{8CF3EF33-8F1B-4216-9CA6-9987B2EC83EE}" srcId="{EE1E0363-4791-4DC9-A94C-7698FC3BB36F}" destId="{AB850D53-346B-47A7-B71B-088C8C82E1F1}" srcOrd="3" destOrd="0" parTransId="{F45EB083-47A7-40BB-82F4-C0A9D1E0E003}" sibTransId="{6F15E008-ED6D-4D31-B0F8-229EBAB54379}"/>
    <dgm:cxn modelId="{BCD4F436-021D-4FA5-8837-70A97B5CFE2D}" type="presOf" srcId="{F45EB083-47A7-40BB-82F4-C0A9D1E0E003}" destId="{633E892F-AF8D-41BE-80F9-2F8447E791F1}" srcOrd="0" destOrd="0" presId="urn:microsoft.com/office/officeart/2005/8/layout/radial5"/>
    <dgm:cxn modelId="{5E58B0B5-18D0-4A1B-A80D-77215908542C}" type="presOf" srcId="{CFD05452-3871-486D-AD49-3E99243DA2F3}" destId="{DF7CE3BA-00DD-4B9B-9290-A28BD1D47D29}" srcOrd="1" destOrd="0" presId="urn:microsoft.com/office/officeart/2005/8/layout/radial5"/>
    <dgm:cxn modelId="{529725C9-6B0A-49FC-8A18-1B8F83ED6D88}" type="presOf" srcId="{9BC31BF1-BD53-4AE4-89E3-45443DF98619}" destId="{B3234454-B209-4059-926B-6F97375344F8}" srcOrd="0" destOrd="0" presId="urn:microsoft.com/office/officeart/2005/8/layout/radial5"/>
    <dgm:cxn modelId="{6AC60893-D240-426B-B739-CE6B7E3A6596}" type="presOf" srcId="{EE1E0363-4791-4DC9-A94C-7698FC3BB36F}" destId="{81BB2CBB-4B87-47A2-8CD7-5CB06C80305A}" srcOrd="0" destOrd="0" presId="urn:microsoft.com/office/officeart/2005/8/layout/radial5"/>
    <dgm:cxn modelId="{C5FDDF12-4018-48B4-88A8-498C8F48344B}" srcId="{EE1E0363-4791-4DC9-A94C-7698FC3BB36F}" destId="{9BC31BF1-BD53-4AE4-89E3-45443DF98619}" srcOrd="1" destOrd="0" parTransId="{30E02D0A-2445-4A44-91EA-E3D7500B4471}" sibTransId="{09A42EB5-3D24-4ACB-AD14-F2A3B20A1D9D}"/>
    <dgm:cxn modelId="{EF09CE06-B074-48FC-8123-97B505E27D06}" type="presParOf" srcId="{02338D42-7096-4736-A438-55FDC334488F}" destId="{81BB2CBB-4B87-47A2-8CD7-5CB06C80305A}" srcOrd="0" destOrd="0" presId="urn:microsoft.com/office/officeart/2005/8/layout/radial5"/>
    <dgm:cxn modelId="{6FDB8FEA-E578-41D7-B0F7-B4B2B1D22D87}" type="presParOf" srcId="{02338D42-7096-4736-A438-55FDC334488F}" destId="{7F32034B-233C-46C8-8795-A116DC1CB831}" srcOrd="1" destOrd="0" presId="urn:microsoft.com/office/officeart/2005/8/layout/radial5"/>
    <dgm:cxn modelId="{B4FB5594-DB91-4B04-949E-8F7560B6F075}" type="presParOf" srcId="{7F32034B-233C-46C8-8795-A116DC1CB831}" destId="{88A698A3-1A4C-406F-9BDB-F396194AE15C}" srcOrd="0" destOrd="0" presId="urn:microsoft.com/office/officeart/2005/8/layout/radial5"/>
    <dgm:cxn modelId="{08626FF9-D01E-42EF-80DB-02819E69064E}" type="presParOf" srcId="{02338D42-7096-4736-A438-55FDC334488F}" destId="{51C0706E-FB82-4094-A7E5-8824F54B6D34}" srcOrd="2" destOrd="0" presId="urn:microsoft.com/office/officeart/2005/8/layout/radial5"/>
    <dgm:cxn modelId="{1A3F41A6-3D8E-44EC-9385-2A8D577BDA79}" type="presParOf" srcId="{02338D42-7096-4736-A438-55FDC334488F}" destId="{2DDCD4AC-D0D8-4257-AB73-3EE9A1490AC3}" srcOrd="3" destOrd="0" presId="urn:microsoft.com/office/officeart/2005/8/layout/radial5"/>
    <dgm:cxn modelId="{EF4094D8-2F18-469F-A7DA-8E3D9C4A7648}" type="presParOf" srcId="{2DDCD4AC-D0D8-4257-AB73-3EE9A1490AC3}" destId="{8319B445-DAE1-4C9B-8E63-A114710FE7FF}" srcOrd="0" destOrd="0" presId="urn:microsoft.com/office/officeart/2005/8/layout/radial5"/>
    <dgm:cxn modelId="{0DEFA7FD-7462-4B50-89DD-7DEA57242962}" type="presParOf" srcId="{02338D42-7096-4736-A438-55FDC334488F}" destId="{B3234454-B209-4059-926B-6F97375344F8}" srcOrd="4" destOrd="0" presId="urn:microsoft.com/office/officeart/2005/8/layout/radial5"/>
    <dgm:cxn modelId="{D75F15CA-37B4-49C6-BA87-8C624A5874A7}" type="presParOf" srcId="{02338D42-7096-4736-A438-55FDC334488F}" destId="{B28074A5-1C5A-4C77-A261-2607B9B03F78}" srcOrd="5" destOrd="0" presId="urn:microsoft.com/office/officeart/2005/8/layout/radial5"/>
    <dgm:cxn modelId="{B8096456-8D24-4174-8B7C-9524B2808EE5}" type="presParOf" srcId="{B28074A5-1C5A-4C77-A261-2607B9B03F78}" destId="{DF7CE3BA-00DD-4B9B-9290-A28BD1D47D29}" srcOrd="0" destOrd="0" presId="urn:microsoft.com/office/officeart/2005/8/layout/radial5"/>
    <dgm:cxn modelId="{B28AA6E5-5566-4690-A3C6-C837035C1202}" type="presParOf" srcId="{02338D42-7096-4736-A438-55FDC334488F}" destId="{D24FDD8A-4BE2-438F-862B-A056C873B46A}" srcOrd="6" destOrd="0" presId="urn:microsoft.com/office/officeart/2005/8/layout/radial5"/>
    <dgm:cxn modelId="{6B46D160-745E-45E3-B83B-58F772B77B04}" type="presParOf" srcId="{02338D42-7096-4736-A438-55FDC334488F}" destId="{633E892F-AF8D-41BE-80F9-2F8447E791F1}" srcOrd="7" destOrd="0" presId="urn:microsoft.com/office/officeart/2005/8/layout/radial5"/>
    <dgm:cxn modelId="{CB538E4A-9A88-4734-AA7A-1088C6C098C4}" type="presParOf" srcId="{633E892F-AF8D-41BE-80F9-2F8447E791F1}" destId="{0E37DDA4-CE48-4D0E-9BC8-464A1A12F610}" srcOrd="0" destOrd="0" presId="urn:microsoft.com/office/officeart/2005/8/layout/radial5"/>
    <dgm:cxn modelId="{2E2ED6DB-9E08-43E8-A038-3039D71F6F60}" type="presParOf" srcId="{02338D42-7096-4736-A438-55FDC334488F}" destId="{0C17296F-1E38-4B32-8FE8-7A2C0687FAB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B2CBB-4B87-47A2-8CD7-5CB06C80305A}">
      <dsp:nvSpPr>
        <dsp:cNvPr id="0" name=""/>
        <dsp:cNvSpPr/>
      </dsp:nvSpPr>
      <dsp:spPr>
        <a:xfrm>
          <a:off x="3607976" y="1973362"/>
          <a:ext cx="1698309" cy="14646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Лідер</a:t>
          </a:r>
          <a:endParaRPr lang="ru-RU" sz="2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856688" y="2187859"/>
        <a:ext cx="1200885" cy="1035685"/>
      </dsp:txXfrm>
    </dsp:sp>
    <dsp:sp modelId="{7F32034B-233C-46C8-8795-A116DC1CB831}">
      <dsp:nvSpPr>
        <dsp:cNvPr id="0" name=""/>
        <dsp:cNvSpPr/>
      </dsp:nvSpPr>
      <dsp:spPr>
        <a:xfrm rot="16226847">
          <a:off x="4340775" y="1503530"/>
          <a:ext cx="247690" cy="48639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77638" y="1637960"/>
        <a:ext cx="173383" cy="291834"/>
      </dsp:txXfrm>
    </dsp:sp>
    <dsp:sp modelId="{51C0706E-FB82-4094-A7E5-8824F54B6D34}">
      <dsp:nvSpPr>
        <dsp:cNvPr id="0" name=""/>
        <dsp:cNvSpPr/>
      </dsp:nvSpPr>
      <dsp:spPr>
        <a:xfrm>
          <a:off x="3312372" y="-100111"/>
          <a:ext cx="2320799" cy="1606176"/>
        </a:xfrm>
        <a:prstGeom prst="ellipse">
          <a:avLst/>
        </a:prstGeom>
        <a:solidFill>
          <a:srgbClr val="05FF7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Політик</a:t>
          </a:r>
          <a:endParaRPr lang="ru-RU" sz="1400" kern="1200" dirty="0"/>
        </a:p>
      </dsp:txBody>
      <dsp:txXfrm>
        <a:off x="3652245" y="135108"/>
        <a:ext cx="1641053" cy="1135738"/>
      </dsp:txXfrm>
    </dsp:sp>
    <dsp:sp modelId="{2DDCD4AC-D0D8-4257-AB73-3EE9A1490AC3}">
      <dsp:nvSpPr>
        <dsp:cNvPr id="0" name=""/>
        <dsp:cNvSpPr/>
      </dsp:nvSpPr>
      <dsp:spPr>
        <a:xfrm rot="47061">
          <a:off x="5406182" y="2477149"/>
          <a:ext cx="240966" cy="48639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406185" y="2573932"/>
        <a:ext cx="168676" cy="291834"/>
      </dsp:txXfrm>
    </dsp:sp>
    <dsp:sp modelId="{B3234454-B209-4059-926B-6F97375344F8}">
      <dsp:nvSpPr>
        <dsp:cNvPr id="0" name=""/>
        <dsp:cNvSpPr/>
      </dsp:nvSpPr>
      <dsp:spPr>
        <a:xfrm>
          <a:off x="5760641" y="1805184"/>
          <a:ext cx="2227827" cy="186722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err="1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Свяще-нник</a:t>
          </a:r>
          <a:endParaRPr lang="ru-RU" sz="2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6086899" y="2078633"/>
        <a:ext cx="1575311" cy="1320327"/>
      </dsp:txXfrm>
    </dsp:sp>
    <dsp:sp modelId="{B28074A5-1C5A-4C77-A261-2607B9B03F78}">
      <dsp:nvSpPr>
        <dsp:cNvPr id="0" name=""/>
        <dsp:cNvSpPr/>
      </dsp:nvSpPr>
      <dsp:spPr>
        <a:xfrm rot="5400000">
          <a:off x="4342259" y="3405083"/>
          <a:ext cx="229743" cy="48639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76721" y="3467900"/>
        <a:ext cx="160820" cy="291834"/>
      </dsp:txXfrm>
    </dsp:sp>
    <dsp:sp modelId="{D24FDD8A-4BE2-438F-862B-A056C873B46A}">
      <dsp:nvSpPr>
        <dsp:cNvPr id="0" name=""/>
        <dsp:cNvSpPr/>
      </dsp:nvSpPr>
      <dsp:spPr>
        <a:xfrm>
          <a:off x="3212700" y="3871520"/>
          <a:ext cx="2488861" cy="1673813"/>
        </a:xfrm>
        <a:prstGeom prst="ellipse">
          <a:avLst/>
        </a:prstGeom>
        <a:solidFill>
          <a:srgbClr val="B400B4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Революціонер</a:t>
          </a:r>
          <a:endParaRPr lang="ru-RU" sz="18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3577185" y="4116644"/>
        <a:ext cx="1759891" cy="1183565"/>
      </dsp:txXfrm>
    </dsp:sp>
    <dsp:sp modelId="{633E892F-AF8D-41BE-80F9-2F8447E791F1}">
      <dsp:nvSpPr>
        <dsp:cNvPr id="0" name=""/>
        <dsp:cNvSpPr/>
      </dsp:nvSpPr>
      <dsp:spPr>
        <a:xfrm rot="10760094">
          <a:off x="3360751" y="2474219"/>
          <a:ext cx="174767" cy="48639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413179" y="2571193"/>
        <a:ext cx="122337" cy="291834"/>
      </dsp:txXfrm>
    </dsp:sp>
    <dsp:sp modelId="{0C17296F-1E38-4B32-8FE8-7A2C0687FAB9}">
      <dsp:nvSpPr>
        <dsp:cNvPr id="0" name=""/>
        <dsp:cNvSpPr/>
      </dsp:nvSpPr>
      <dsp:spPr>
        <a:xfrm>
          <a:off x="792097" y="1872218"/>
          <a:ext cx="2486401" cy="1723196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Патріот</a:t>
          </a:r>
          <a:endParaRPr lang="ru-RU" sz="2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1156222" y="2124574"/>
        <a:ext cx="1758151" cy="121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429000"/>
            <a:ext cx="6048375" cy="1944216"/>
          </a:xfrm>
        </p:spPr>
        <p:txBody>
          <a:bodyPr/>
          <a:lstStyle/>
          <a:p>
            <a:pPr algn="ctr"/>
            <a:r>
              <a:rPr lang="uk-UA" sz="9600" dirty="0" smtClean="0">
                <a:solidFill>
                  <a:srgbClr val="000000"/>
                </a:solidFill>
                <a:latin typeface="Acquest Script" pitchFamily="2" charset="0"/>
              </a:rPr>
              <a:t>Жак </a:t>
            </a:r>
            <a:r>
              <a:rPr lang="uk-UA" sz="9600" dirty="0" err="1" smtClean="0">
                <a:solidFill>
                  <a:srgbClr val="000000"/>
                </a:solidFill>
                <a:latin typeface="Acquest Script" pitchFamily="2" charset="0"/>
              </a:rPr>
              <a:t>Ру</a:t>
            </a:r>
            <a:endParaRPr lang="ru-RU" sz="9600" dirty="0">
              <a:solidFill>
                <a:srgbClr val="000000"/>
              </a:solidFill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589240"/>
            <a:ext cx="6048375" cy="69691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Автор проекту:</a:t>
            </a:r>
          </a:p>
          <a:p>
            <a:pPr algn="ctr"/>
            <a:r>
              <a:rPr lang="uk-UA" i="1" dirty="0" smtClean="0">
                <a:solidFill>
                  <a:srgbClr val="FF0000"/>
                </a:solidFill>
              </a:rPr>
              <a:t>Загородня </a:t>
            </a:r>
            <a:r>
              <a:rPr lang="uk-UA" i="1" dirty="0">
                <a:solidFill>
                  <a:srgbClr val="FF0000"/>
                </a:solidFill>
              </a:rPr>
              <a:t>К</a:t>
            </a:r>
            <a:r>
              <a:rPr lang="uk-UA" i="1" dirty="0" smtClean="0">
                <a:solidFill>
                  <a:srgbClr val="FF0000"/>
                </a:solidFill>
              </a:rPr>
              <a:t>атерина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606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Anfisa Grotesk" pitchFamily="2" charset="0"/>
              </a:rPr>
              <a:t>10 лютого 1794 </a:t>
            </a:r>
            <a:r>
              <a:rPr lang="ru-RU" sz="5400" dirty="0">
                <a:solidFill>
                  <a:srgbClr val="0070C0"/>
                </a:solidFill>
                <a:latin typeface="Anfisa Grotesk" pitchFamily="2" charset="0"/>
              </a:rPr>
              <a:t>Жак </a:t>
            </a:r>
            <a:r>
              <a:rPr lang="ru-RU" sz="5400" dirty="0" err="1">
                <a:solidFill>
                  <a:srgbClr val="0070C0"/>
                </a:solidFill>
                <a:latin typeface="Anfisa Grotesk" pitchFamily="2" charset="0"/>
              </a:rPr>
              <a:t>Ру</a:t>
            </a:r>
            <a:r>
              <a:rPr lang="ru-RU" sz="5400" dirty="0">
                <a:solidFill>
                  <a:srgbClr val="0070C0"/>
                </a:solidFill>
                <a:latin typeface="Anfisa Grotesk" pitchFamily="2" charset="0"/>
              </a:rPr>
              <a:t> </a:t>
            </a:r>
            <a:r>
              <a:rPr lang="ru-RU" sz="5400" dirty="0" err="1">
                <a:solidFill>
                  <a:srgbClr val="FF0000"/>
                </a:solidFill>
                <a:latin typeface="Anfisa Grotesk" pitchFamily="2" charset="0"/>
              </a:rPr>
              <a:t>покінчив</a:t>
            </a:r>
            <a:r>
              <a:rPr lang="ru-RU" sz="5400" dirty="0">
                <a:solidFill>
                  <a:srgbClr val="FF0000"/>
                </a:solidFill>
                <a:latin typeface="Anfisa Grotesk" pitchFamily="2" charset="0"/>
              </a:rPr>
              <a:t> з собою , </a:t>
            </a:r>
            <a:r>
              <a:rPr lang="ru-RU" sz="5400" dirty="0" err="1">
                <a:solidFill>
                  <a:srgbClr val="FF0000"/>
                </a:solidFill>
                <a:latin typeface="Anfisa Grotesk" pitchFamily="2" charset="0"/>
              </a:rPr>
              <a:t>простромивши</a:t>
            </a:r>
            <a:r>
              <a:rPr lang="ru-RU" sz="5400" dirty="0">
                <a:solidFill>
                  <a:srgbClr val="FF0000"/>
                </a:solidFill>
                <a:latin typeface="Anfisa Grotesk" pitchFamily="2" charset="0"/>
              </a:rPr>
              <a:t> себе </a:t>
            </a:r>
            <a:r>
              <a:rPr lang="ru-RU" sz="5400" dirty="0" smtClean="0">
                <a:solidFill>
                  <a:srgbClr val="FF0000"/>
                </a:solidFill>
                <a:latin typeface="Anfisa Grotesk" pitchFamily="2" charset="0"/>
              </a:rPr>
              <a:t>кинжалом</a:t>
            </a:r>
            <a:r>
              <a:rPr lang="ru-RU" sz="5400" dirty="0">
                <a:solidFill>
                  <a:srgbClr val="FF0000"/>
                </a:solidFill>
                <a:latin typeface="Anfisa Grotesk" pitchFamily="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165226" cy="216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7" y="4513525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r="30618"/>
          <a:stretch/>
        </p:blipFill>
        <p:spPr bwMode="auto">
          <a:xfrm>
            <a:off x="5724128" y="3933920"/>
            <a:ext cx="1773383" cy="270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857999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sz="115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nfisa Grotesk" pitchFamily="2" charset="0"/>
              </a:rPr>
              <a:t>Дякую </a:t>
            </a:r>
            <a:br>
              <a:rPr lang="uk-UA" sz="115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nfisa Grotesk" pitchFamily="2" charset="0"/>
              </a:rPr>
            </a:br>
            <a:r>
              <a:rPr lang="uk-UA" sz="115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nfisa Grotesk" pitchFamily="2" charset="0"/>
              </a:rPr>
              <a:t>за увагу!</a:t>
            </a:r>
            <a:endParaRPr lang="ru-RU" sz="11500" b="1" i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nfisa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05064"/>
            <a:ext cx="6984776" cy="1008112"/>
          </a:xfrm>
        </p:spPr>
        <p:txBody>
          <a:bodyPr/>
          <a:lstStyle/>
          <a:p>
            <a:pPr algn="ctr"/>
            <a:r>
              <a:rPr lang="ru-RU" sz="3200" b="1" i="1" dirty="0" smtClean="0"/>
              <a:t>   </a:t>
            </a:r>
            <a:r>
              <a:rPr lang="ru-RU" sz="4000" b="1" i="1" dirty="0" smtClean="0"/>
              <a:t>(</a:t>
            </a:r>
            <a:r>
              <a:rPr lang="ru-RU" sz="4000" b="1" i="1" dirty="0"/>
              <a:t>21 </a:t>
            </a:r>
            <a:r>
              <a:rPr lang="ru-RU" sz="4000" b="1" i="1" dirty="0" err="1"/>
              <a:t>серпня</a:t>
            </a:r>
            <a:r>
              <a:rPr lang="ru-RU" sz="4000" b="1" i="1" dirty="0"/>
              <a:t> 1752 — </a:t>
            </a:r>
            <a:r>
              <a:rPr lang="ru-RU" sz="4000" b="1" i="1" dirty="0" smtClean="0"/>
              <a:t>                 10 </a:t>
            </a:r>
            <a:r>
              <a:rPr lang="ru-RU" sz="4000" b="1" i="1" dirty="0"/>
              <a:t>лютого 1794)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31844" cy="2376264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Asturia script" pitchFamily="2" charset="0"/>
              </a:rPr>
              <a:t>Жак </a:t>
            </a:r>
            <a:r>
              <a:rPr lang="uk-UA" sz="6000" b="1" dirty="0" err="1" smtClean="0">
                <a:solidFill>
                  <a:srgbClr val="FF0000"/>
                </a:solidFill>
                <a:latin typeface="Asturia script" pitchFamily="2" charset="0"/>
              </a:rPr>
              <a:t>Ру</a:t>
            </a:r>
            <a:r>
              <a:rPr lang="uk-UA" sz="6000" b="1" dirty="0">
                <a:solidFill>
                  <a:srgbClr val="FF0000"/>
                </a:solidFill>
                <a:latin typeface="Asturia script" pitchFamily="2" charset="0"/>
              </a:rPr>
              <a:t> </a:t>
            </a:r>
            <a:r>
              <a:rPr lang="uk-UA" sz="6000" b="1" dirty="0" smtClean="0">
                <a:solidFill>
                  <a:srgbClr val="FF0000"/>
                </a:solidFill>
                <a:latin typeface="Asturia script" pitchFamily="2" charset="0"/>
              </a:rPr>
              <a:t>– французький </a:t>
            </a:r>
            <a:r>
              <a:rPr lang="uk-UA" sz="6000" b="1" dirty="0">
                <a:solidFill>
                  <a:srgbClr val="FF0000"/>
                </a:solidFill>
                <a:latin typeface="Asturia script" pitchFamily="2" charset="0"/>
              </a:rPr>
              <a:t>священик та революціонер</a:t>
            </a:r>
            <a:r>
              <a:rPr lang="uk-UA" sz="3200" b="1" dirty="0">
                <a:solidFill>
                  <a:srgbClr val="FF0000"/>
                </a:solidFill>
                <a:latin typeface="Asturia script" pitchFamily="2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Asturi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" y="-387424"/>
            <a:ext cx="9315966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5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553200" cy="79603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«</a:t>
            </a:r>
            <a:r>
              <a:rPr lang="uk-UA" b="1" i="1" dirty="0" err="1" smtClean="0">
                <a:solidFill>
                  <a:srgbClr val="FF0000"/>
                </a:solidFill>
              </a:rPr>
              <a:t>Бешен</a:t>
            </a:r>
            <a:r>
              <a:rPr lang="ru-RU" b="1" i="1" dirty="0" smtClean="0">
                <a:solidFill>
                  <a:srgbClr val="FF0000"/>
                </a:solidFill>
              </a:rPr>
              <a:t>ы</a:t>
            </a:r>
            <a:r>
              <a:rPr lang="uk-UA" b="1" i="1" dirty="0" smtClean="0">
                <a:solidFill>
                  <a:srgbClr val="FF0000"/>
                </a:solidFill>
              </a:rPr>
              <a:t>е!»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1792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заснував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партію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</a:gradFill>
              </a:rPr>
              <a:t>«</a:t>
            </a:r>
            <a:r>
              <a:rPr lang="ru-RU" sz="3200" b="1" i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</a:gradFill>
              </a:rPr>
              <a:t>Скаженних</a:t>
            </a:r>
            <a:r>
              <a:rPr lang="ru-RU" sz="32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</a:gradFill>
              </a:rPr>
              <a:t>»,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полягали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переслідуванні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спекулянтів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зачиненні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біржі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впровадженні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централізованого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господарства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експропріації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економічного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зрівняння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подолання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бідності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Прихильник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народної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демократії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безкласового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суспільства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Виступав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проведення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заходів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спрямованих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поліпшення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становища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народних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5024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Анимация\дождь-на-набережной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417412" cy="76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31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844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err="1">
                <a:latin typeface="Monotype Corsiva" pitchFamily="66" charset="0"/>
              </a:rPr>
              <a:t>Загроза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смертної</a:t>
            </a:r>
            <a:r>
              <a:rPr lang="ru-RU" sz="3200" b="1" i="1" dirty="0">
                <a:latin typeface="Monotype Corsiva" pitchFamily="66" charset="0"/>
              </a:rPr>
              <a:t> кари не </a:t>
            </a:r>
            <a:r>
              <a:rPr lang="ru-RU" sz="3200" b="1" i="1" dirty="0" err="1">
                <a:latin typeface="Monotype Corsiva" pitchFamily="66" charset="0"/>
              </a:rPr>
              <a:t>зупиняла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спекуляції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хлібом</a:t>
            </a:r>
            <a:r>
              <a:rPr lang="ru-RU" sz="3200" b="1" i="1" dirty="0">
                <a:latin typeface="Monotype Corsiva" pitchFamily="66" charset="0"/>
              </a:rPr>
              <a:t> у великих </a:t>
            </a:r>
            <a:r>
              <a:rPr lang="ru-RU" sz="3200" b="1" i="1" dirty="0" err="1">
                <a:latin typeface="Monotype Corsiva" pitchFamily="66" charset="0"/>
              </a:rPr>
              <a:t>містах</a:t>
            </a:r>
            <a:r>
              <a:rPr lang="ru-RU" sz="3200" b="1" i="1" dirty="0">
                <a:latin typeface="Monotype Corsiva" pitchFamily="66" charset="0"/>
              </a:rPr>
              <a:t>. </a:t>
            </a:r>
            <a:r>
              <a:rPr lang="ru-RU" sz="3200" b="1" i="1" dirty="0" err="1">
                <a:latin typeface="Monotype Corsiva" pitchFamily="66" charset="0"/>
              </a:rPr>
              <a:t>Населення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дедалі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більше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бідувало</a:t>
            </a:r>
            <a:r>
              <a:rPr lang="ru-RU" sz="3200" b="1" i="1" dirty="0">
                <a:latin typeface="Monotype Corsiva" pitchFamily="66" charset="0"/>
              </a:rPr>
              <a:t>. </a:t>
            </a:r>
            <a:r>
              <a:rPr lang="ru-RU" sz="3200" b="1" i="1" dirty="0" err="1">
                <a:latin typeface="Monotype Corsiva" pitchFamily="66" charset="0"/>
              </a:rPr>
              <a:t>Почастішали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виступи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голодної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бідноти</a:t>
            </a:r>
            <a:r>
              <a:rPr lang="ru-RU" sz="3200" b="1" i="1" dirty="0">
                <a:latin typeface="Monotype Corsiva" pitchFamily="66" charset="0"/>
              </a:rPr>
              <a:t> – «</a:t>
            </a:r>
            <a:r>
              <a:rPr lang="ru-RU" sz="3200" b="1" i="1" dirty="0" err="1">
                <a:latin typeface="Monotype Corsiva" pitchFamily="66" charset="0"/>
              </a:rPr>
              <a:t>шалених</a:t>
            </a:r>
            <a:r>
              <a:rPr lang="ru-RU" sz="3200" b="1" i="1" dirty="0">
                <a:latin typeface="Monotype Corsiva" pitchFamily="66" charset="0"/>
              </a:rPr>
              <a:t>» на </a:t>
            </a:r>
            <a:r>
              <a:rPr lang="ru-RU" sz="3200" b="1" i="1" dirty="0" err="1">
                <a:latin typeface="Monotype Corsiva" pitchFamily="66" charset="0"/>
              </a:rPr>
              <a:t>чолі</a:t>
            </a:r>
            <a:r>
              <a:rPr lang="ru-RU" sz="3200" b="1" i="1" dirty="0">
                <a:latin typeface="Monotype Corsiva" pitchFamily="66" charset="0"/>
              </a:rPr>
              <a:t> з </a:t>
            </a:r>
            <a:r>
              <a:rPr lang="ru-RU" sz="3200" b="1" i="1" dirty="0" err="1">
                <a:latin typeface="Monotype Corsiva" pitchFamily="66" charset="0"/>
              </a:rPr>
              <a:t>Ру</a:t>
            </a:r>
            <a:r>
              <a:rPr lang="ru-RU" sz="3200" b="1" i="1" dirty="0">
                <a:latin typeface="Monotype Corsiva" pitchFamily="66" charset="0"/>
              </a:rPr>
              <a:t>, </a:t>
            </a:r>
            <a:r>
              <a:rPr lang="ru-RU" sz="3200" b="1" i="1" dirty="0" err="1">
                <a:latin typeface="Monotype Corsiva" pitchFamily="66" charset="0"/>
              </a:rPr>
              <a:t>Варле</a:t>
            </a:r>
            <a:r>
              <a:rPr lang="ru-RU" sz="3200" b="1" i="1" dirty="0">
                <a:latin typeface="Monotype Corsiva" pitchFamily="66" charset="0"/>
              </a:rPr>
              <a:t> і </a:t>
            </a:r>
            <a:r>
              <a:rPr lang="ru-RU" sz="3200" b="1" i="1" dirty="0" err="1">
                <a:latin typeface="Monotype Corsiva" pitchFamily="66" charset="0"/>
              </a:rPr>
              <a:t>Леклерком</a:t>
            </a:r>
            <a:r>
              <a:rPr lang="ru-RU" sz="3200" b="1" i="1" dirty="0">
                <a:latin typeface="Monotype Corsiva" pitchFamily="66" charset="0"/>
              </a:rPr>
              <a:t>. «</a:t>
            </a:r>
            <a:r>
              <a:rPr lang="ru-RU" sz="3200" b="1" i="1" dirty="0" err="1">
                <a:latin typeface="Monotype Corsiva" pitchFamily="66" charset="0"/>
              </a:rPr>
              <a:t>Шалені</a:t>
            </a:r>
            <a:r>
              <a:rPr lang="ru-RU" sz="3200" b="1" i="1" dirty="0">
                <a:latin typeface="Monotype Corsiva" pitchFamily="66" charset="0"/>
              </a:rPr>
              <a:t>» </a:t>
            </a:r>
            <a:r>
              <a:rPr lang="ru-RU" sz="3200" b="1" i="1" dirty="0" err="1">
                <a:latin typeface="Monotype Corsiva" pitchFamily="66" charset="0"/>
              </a:rPr>
              <a:t>вимагали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конфіскації</a:t>
            </a:r>
            <a:r>
              <a:rPr lang="ru-RU" sz="3200" b="1" i="1" dirty="0">
                <a:latin typeface="Monotype Corsiva" pitchFamily="66" charset="0"/>
              </a:rPr>
              <a:t> і </a:t>
            </a:r>
            <a:r>
              <a:rPr lang="ru-RU" sz="3200" b="1" i="1" dirty="0" err="1">
                <a:latin typeface="Monotype Corsiva" pitchFamily="66" charset="0"/>
              </a:rPr>
              <a:t>поділу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власності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нових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багатіїв</a:t>
            </a:r>
            <a:r>
              <a:rPr lang="ru-RU" sz="3200" b="1" i="1" dirty="0">
                <a:latin typeface="Monotype Corsiva" pitchFamily="66" charset="0"/>
              </a:rPr>
              <a:t>, </a:t>
            </a:r>
            <a:r>
              <a:rPr lang="ru-RU" sz="3200" b="1" i="1" dirty="0" err="1">
                <a:latin typeface="Monotype Corsiva" pitchFamily="66" charset="0"/>
              </a:rPr>
              <a:t>вилучення</a:t>
            </a:r>
            <a:r>
              <a:rPr lang="ru-RU" sz="3200" b="1" i="1" dirty="0">
                <a:latin typeface="Monotype Corsiva" pitchFamily="66" charset="0"/>
              </a:rPr>
              <a:t> майна і </a:t>
            </a:r>
            <a:r>
              <a:rPr lang="ru-RU" sz="3200" b="1" i="1" dirty="0" err="1">
                <a:latin typeface="Monotype Corsiva" pitchFamily="66" charset="0"/>
              </a:rPr>
              <a:t>продовольства</a:t>
            </a:r>
            <a:r>
              <a:rPr lang="ru-RU" sz="3200" b="1" i="1" dirty="0">
                <a:latin typeface="Monotype Corsiva" pitchFamily="66" charset="0"/>
              </a:rPr>
              <a:t> для </a:t>
            </a:r>
            <a:r>
              <a:rPr lang="ru-RU" sz="3200" b="1" i="1" dirty="0" err="1">
                <a:latin typeface="Monotype Corsiva" pitchFamily="66" charset="0"/>
              </a:rPr>
              <a:t>допомоги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голодуючим</a:t>
            </a:r>
            <a:r>
              <a:rPr lang="ru-RU" sz="3200" b="1" i="1" dirty="0">
                <a:latin typeface="Monotype Corsiva" pitchFamily="66" charset="0"/>
              </a:rPr>
              <a:t> і </a:t>
            </a:r>
            <a:r>
              <a:rPr lang="ru-RU" sz="3200" b="1" i="1" dirty="0" err="1">
                <a:latin typeface="Monotype Corsiva" pitchFamily="66" charset="0"/>
              </a:rPr>
              <a:t>постачання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армії</a:t>
            </a:r>
            <a:r>
              <a:rPr lang="ru-RU" sz="3200" b="1" i="1" dirty="0">
                <a:latin typeface="Monotype Corsiva" pitchFamily="66" charset="0"/>
              </a:rPr>
              <a:t>. </a:t>
            </a:r>
            <a:r>
              <a:rPr lang="ru-RU" sz="3200" b="1" i="1" dirty="0" err="1">
                <a:latin typeface="Monotype Corsiva" pitchFamily="66" charset="0"/>
              </a:rPr>
              <a:t>Проте</a:t>
            </a:r>
            <a:r>
              <a:rPr lang="ru-RU" sz="3200" b="1" i="1" dirty="0">
                <a:latin typeface="Monotype Corsiva" pitchFamily="66" charset="0"/>
              </a:rPr>
              <a:t>, коли </a:t>
            </a:r>
            <a:r>
              <a:rPr lang="ru-RU" sz="3200" b="1" i="1" dirty="0" err="1">
                <a:latin typeface="Monotype Corsiva" pitchFamily="66" charset="0"/>
              </a:rPr>
              <a:t>лідери</a:t>
            </a:r>
            <a:r>
              <a:rPr lang="ru-RU" sz="3200" b="1" i="1" dirty="0">
                <a:latin typeface="Monotype Corsiva" pitchFamily="66" charset="0"/>
              </a:rPr>
              <a:t> «</a:t>
            </a:r>
            <a:r>
              <a:rPr lang="ru-RU" sz="3200" b="1" i="1" dirty="0" err="1">
                <a:latin typeface="Monotype Corsiva" pitchFamily="66" charset="0"/>
              </a:rPr>
              <a:t>шалених</a:t>
            </a:r>
            <a:r>
              <a:rPr lang="ru-RU" sz="3200" b="1" i="1" dirty="0">
                <a:latin typeface="Monotype Corsiva" pitchFamily="66" charset="0"/>
              </a:rPr>
              <a:t>» почали </a:t>
            </a:r>
            <a:r>
              <a:rPr lang="ru-RU" sz="3200" b="1" i="1" dirty="0" err="1">
                <a:latin typeface="Monotype Corsiva" pitchFamily="66" charset="0"/>
              </a:rPr>
              <a:t>критикувати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якобінців</a:t>
            </a:r>
            <a:r>
              <a:rPr lang="ru-RU" sz="3200" b="1" i="1" dirty="0">
                <a:latin typeface="Monotype Corsiva" pitchFamily="66" charset="0"/>
              </a:rPr>
              <a:t>, </a:t>
            </a:r>
            <a:r>
              <a:rPr lang="ru-RU" sz="3200" b="1" i="1" dirty="0" err="1">
                <a:latin typeface="Monotype Corsiva" pitchFamily="66" charset="0"/>
              </a:rPr>
              <a:t>Робесп’єр</a:t>
            </a:r>
            <a:r>
              <a:rPr lang="ru-RU" sz="3200" b="1" i="1" dirty="0">
                <a:latin typeface="Monotype Corsiva" pitchFamily="66" charset="0"/>
              </a:rPr>
              <a:t> без жалю </a:t>
            </a:r>
            <a:r>
              <a:rPr lang="ru-RU" sz="3200" b="1" i="1" dirty="0" err="1">
                <a:latin typeface="Monotype Corsiva" pitchFamily="66" charset="0"/>
              </a:rPr>
              <a:t>розправився</a:t>
            </a:r>
            <a:r>
              <a:rPr lang="ru-RU" sz="3200" b="1" i="1" dirty="0">
                <a:latin typeface="Monotype Corsiva" pitchFamily="66" charset="0"/>
              </a:rPr>
              <a:t> з ними.</a:t>
            </a:r>
          </a:p>
        </p:txBody>
      </p:sp>
      <p:sp>
        <p:nvSpPr>
          <p:cNvPr id="4" name="TextBox 3"/>
          <p:cNvSpPr txBox="1"/>
          <p:nvPr/>
        </p:nvSpPr>
        <p:spPr>
          <a:xfrm rot="20879218">
            <a:off x="24249" y="1180154"/>
            <a:ext cx="2664296" cy="5133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5738"/>
              </a:avLst>
            </a:prstTxWarp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FF0000"/>
                </a:solidFill>
                <a:latin typeface="Monotype Corsiva" pitchFamily="66" charset="0"/>
              </a:rPr>
              <a:t>«Шалені»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91880" y="400509"/>
            <a:ext cx="6553200" cy="508000"/>
          </a:xfrm>
        </p:spPr>
        <p:txBody>
          <a:bodyPr/>
          <a:lstStyle/>
          <a:p>
            <a:r>
              <a:rPr lang="uk-UA" sz="6600" b="1" dirty="0" smtClean="0">
                <a:latin typeface="Adana script Deco" pitchFamily="2" charset="0"/>
              </a:rPr>
              <a:t>З чого все почалося??</a:t>
            </a:r>
            <a:endParaRPr lang="ru-RU" sz="6600" b="1" dirty="0">
              <a:latin typeface="Adana script De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7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9206" y="507934"/>
            <a:ext cx="5169055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  <a:latin typeface="Cambria" pitchFamily="18" charset="0"/>
              </a:rPr>
              <a:t>Робесп’єр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mbria" pitchFamily="18" charset="0"/>
              </a:rPr>
              <a:t>Максиміліан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(1758–1794) – </a:t>
            </a:r>
            <a:r>
              <a:rPr lang="ru-RU" dirty="0" err="1">
                <a:latin typeface="Cambria" pitchFamily="18" charset="0"/>
              </a:rPr>
              <a:t>діяч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Французької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революції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smtClean="0">
                <a:latin typeface="Cambria" pitchFamily="18" charset="0"/>
              </a:rPr>
              <a:t>Депутат </a:t>
            </a:r>
            <a:r>
              <a:rPr lang="ru-RU" dirty="0">
                <a:latin typeface="Cambria" pitchFamily="18" charset="0"/>
              </a:rPr>
              <a:t>Конвенту, один </a:t>
            </a:r>
            <a:r>
              <a:rPr lang="ru-RU" dirty="0" err="1">
                <a:latin typeface="Cambria" pitchFamily="18" charset="0"/>
              </a:rPr>
              <a:t>із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головних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керівників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якобінців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що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розправився</a:t>
            </a:r>
            <a:r>
              <a:rPr lang="ru-RU" dirty="0" smtClean="0">
                <a:latin typeface="Cambria" pitchFamily="18" charset="0"/>
              </a:rPr>
              <a:t> з «</a:t>
            </a:r>
            <a:r>
              <a:rPr lang="ru-RU" dirty="0" err="1" smtClean="0">
                <a:latin typeface="Cambria" pitchFamily="18" charset="0"/>
              </a:rPr>
              <a:t>шаленими</a:t>
            </a:r>
            <a:r>
              <a:rPr lang="ru-RU" dirty="0" smtClean="0">
                <a:latin typeface="Cambria" pitchFamily="18" charset="0"/>
              </a:rPr>
              <a:t>».  З </a:t>
            </a:r>
            <a:r>
              <a:rPr lang="ru-RU" dirty="0" err="1">
                <a:latin typeface="Cambria" pitchFamily="18" charset="0"/>
              </a:rPr>
              <a:t>липня</a:t>
            </a:r>
            <a:r>
              <a:rPr lang="ru-RU" dirty="0">
                <a:latin typeface="Cambria" pitchFamily="18" charset="0"/>
              </a:rPr>
              <a:t> 1793 р. </a:t>
            </a:r>
            <a:r>
              <a:rPr lang="ru-RU" dirty="0" err="1">
                <a:latin typeface="Cambria" pitchFamily="18" charset="0"/>
              </a:rPr>
              <a:t>очолював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Комітет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громадського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порятунку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фактично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виконував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функції</a:t>
            </a:r>
            <a:r>
              <a:rPr lang="ru-RU" dirty="0">
                <a:latin typeface="Cambria" pitchFamily="18" charset="0"/>
              </a:rPr>
              <a:t> уряду. </a:t>
            </a:r>
            <a:r>
              <a:rPr lang="ru-RU" dirty="0" err="1">
                <a:latin typeface="Cambria" pitchFamily="18" charset="0"/>
              </a:rPr>
              <a:t>Після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Термідоріанського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превороту</a:t>
            </a:r>
            <a:r>
              <a:rPr lang="ru-RU" dirty="0">
                <a:latin typeface="Cambria" pitchFamily="18" charset="0"/>
              </a:rPr>
              <a:t> 1794 р.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було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заарештовано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9111" r="12071"/>
          <a:stretch/>
        </p:blipFill>
        <p:spPr bwMode="auto">
          <a:xfrm>
            <a:off x="-1310" y="638588"/>
            <a:ext cx="3976255" cy="621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508000"/>
          </a:xfrm>
        </p:spPr>
        <p:txBody>
          <a:bodyPr/>
          <a:lstStyle/>
          <a:p>
            <a:pPr algn="ctr"/>
            <a:r>
              <a:rPr lang="uk-UA" b="1" i="1" dirty="0" smtClean="0"/>
              <a:t>З промови Жака </a:t>
            </a:r>
            <a:r>
              <a:rPr lang="uk-UA" b="1" i="1" dirty="0" err="1" smtClean="0"/>
              <a:t>Ру</a:t>
            </a:r>
            <a:r>
              <a:rPr lang="uk-UA" b="1" i="1" dirty="0" smtClean="0"/>
              <a:t>. Лютий 1793 р.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Cambria" pitchFamily="18" charset="0"/>
              </a:rPr>
              <a:t>«</a:t>
            </a:r>
            <a:r>
              <a:rPr lang="ru-RU" i="1" dirty="0" err="1" smtClean="0">
                <a:latin typeface="Cambria" pitchFamily="18" charset="0"/>
              </a:rPr>
              <a:t>Задля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чого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відтяли</a:t>
            </a:r>
            <a:r>
              <a:rPr lang="ru-RU" i="1" dirty="0">
                <a:latin typeface="Cambria" pitchFamily="18" charset="0"/>
              </a:rPr>
              <a:t> голову тирану та </a:t>
            </a:r>
            <a:r>
              <a:rPr lang="ru-RU" i="1" dirty="0" err="1">
                <a:latin typeface="Cambria" pitchFamily="18" charset="0"/>
              </a:rPr>
              <a:t>знищували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тиранію</a:t>
            </a:r>
            <a:r>
              <a:rPr lang="ru-RU" i="1" dirty="0">
                <a:latin typeface="Cambria" pitchFamily="18" charset="0"/>
              </a:rPr>
              <a:t>, коли </a:t>
            </a:r>
            <a:r>
              <a:rPr lang="ru-RU" i="1" dirty="0" err="1">
                <a:latin typeface="Cambria" pitchFamily="18" charset="0"/>
              </a:rPr>
              <a:t>щодень</a:t>
            </a:r>
            <a:r>
              <a:rPr lang="ru-RU" i="1" dirty="0">
                <a:latin typeface="Cambria" pitchFamily="18" charset="0"/>
              </a:rPr>
              <a:t> вас </a:t>
            </a:r>
            <a:r>
              <a:rPr lang="ru-RU" i="1" dirty="0" err="1">
                <a:latin typeface="Cambria" pitchFamily="18" charset="0"/>
              </a:rPr>
              <a:t>повільно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поглинають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спекулянти</a:t>
            </a:r>
            <a:r>
              <a:rPr lang="ru-RU" i="1" dirty="0">
                <a:latin typeface="Cambria" pitchFamily="18" charset="0"/>
              </a:rPr>
              <a:t> й </a:t>
            </a:r>
            <a:r>
              <a:rPr lang="ru-RU" i="1" dirty="0" err="1">
                <a:latin typeface="Cambria" pitchFamily="18" charset="0"/>
              </a:rPr>
              <a:t>монополісти</a:t>
            </a:r>
            <a:r>
              <a:rPr lang="ru-RU" i="1" dirty="0">
                <a:latin typeface="Cambria" pitchFamily="18" charset="0"/>
              </a:rPr>
              <a:t>? У </a:t>
            </a:r>
            <a:r>
              <a:rPr lang="ru-RU" i="1" dirty="0" err="1">
                <a:latin typeface="Cambria" pitchFamily="18" charset="0"/>
              </a:rPr>
              <a:t>своїх</a:t>
            </a:r>
            <a:r>
              <a:rPr lang="ru-RU" i="1" dirty="0">
                <a:latin typeface="Cambria" pitchFamily="18" charset="0"/>
              </a:rPr>
              <a:t> магазинах вони </a:t>
            </a:r>
            <a:r>
              <a:rPr lang="ru-RU" i="1" dirty="0" err="1">
                <a:latin typeface="Cambria" pitchFamily="18" charset="0"/>
              </a:rPr>
              <a:t>накопичують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їстівні</a:t>
            </a:r>
            <a:r>
              <a:rPr lang="ru-RU" i="1" dirty="0">
                <a:latin typeface="Cambria" pitchFamily="18" charset="0"/>
              </a:rPr>
              <a:t> припаси та </a:t>
            </a:r>
            <a:r>
              <a:rPr lang="ru-RU" i="1" dirty="0" err="1">
                <a:latin typeface="Cambria" pitchFamily="18" charset="0"/>
              </a:rPr>
              <a:t>сирий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матеріал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що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потім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перепродують</a:t>
            </a:r>
            <a:r>
              <a:rPr lang="ru-RU" i="1" dirty="0">
                <a:latin typeface="Cambria" pitchFamily="18" charset="0"/>
              </a:rPr>
              <a:t> за </a:t>
            </a:r>
            <a:r>
              <a:rPr lang="ru-RU" i="1" dirty="0" err="1">
                <a:latin typeface="Cambria" pitchFamily="18" charset="0"/>
              </a:rPr>
              <a:t>лихварськими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цінами</a:t>
            </a:r>
            <a:r>
              <a:rPr lang="ru-RU" i="1" dirty="0">
                <a:latin typeface="Cambria" pitchFamily="18" charset="0"/>
              </a:rPr>
              <a:t> голодному люду та </a:t>
            </a:r>
            <a:r>
              <a:rPr lang="ru-RU" i="1" dirty="0" err="1">
                <a:latin typeface="Cambria" pitchFamily="18" charset="0"/>
              </a:rPr>
              <a:t>ремісникам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останні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потребують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цього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задля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власного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виробництва</a:t>
            </a:r>
            <a:r>
              <a:rPr lang="ru-RU" i="1" dirty="0">
                <a:latin typeface="Cambria" pitchFamily="18" charset="0"/>
              </a:rPr>
              <a:t>, – </a:t>
            </a:r>
            <a:r>
              <a:rPr lang="ru-RU" i="1" dirty="0" err="1">
                <a:latin typeface="Cambria" pitchFamily="18" charset="0"/>
              </a:rPr>
              <a:t>вовну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шкіру</a:t>
            </a:r>
            <a:r>
              <a:rPr lang="ru-RU" i="1" dirty="0">
                <a:latin typeface="Cambria" pitchFamily="18" charset="0"/>
              </a:rPr>
              <a:t>, мило, </a:t>
            </a:r>
            <a:r>
              <a:rPr lang="ru-RU" i="1" dirty="0" err="1">
                <a:latin typeface="Cambria" pitchFamily="18" charset="0"/>
              </a:rPr>
              <a:t>залізо</a:t>
            </a:r>
            <a:r>
              <a:rPr lang="ru-RU" i="1" dirty="0">
                <a:latin typeface="Cambria" pitchFamily="18" charset="0"/>
              </a:rPr>
              <a:t>. Й </a:t>
            </a:r>
            <a:r>
              <a:rPr lang="ru-RU" i="1" dirty="0" err="1">
                <a:latin typeface="Cambria" pitchFamily="18" charset="0"/>
              </a:rPr>
              <a:t>супроти</a:t>
            </a:r>
            <a:r>
              <a:rPr lang="ru-RU" i="1" dirty="0">
                <a:latin typeface="Cambria" pitchFamily="18" charset="0"/>
              </a:rPr>
              <a:t> них </a:t>
            </a:r>
            <a:r>
              <a:rPr lang="ru-RU" i="1" dirty="0" err="1">
                <a:latin typeface="Cambria" pitchFamily="18" charset="0"/>
              </a:rPr>
              <a:t>також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необхідно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повстати</a:t>
            </a:r>
            <a:r>
              <a:rPr lang="ru-RU" i="1" dirty="0">
                <a:latin typeface="Cambria" pitchFamily="18" charset="0"/>
              </a:rPr>
              <a:t>… яка в </a:t>
            </a:r>
            <a:r>
              <a:rPr lang="ru-RU" i="1" dirty="0" err="1">
                <a:latin typeface="Cambria" pitchFamily="18" charset="0"/>
              </a:rPr>
              <a:t>цьому</a:t>
            </a:r>
            <a:r>
              <a:rPr lang="ru-RU" i="1" dirty="0">
                <a:latin typeface="Cambria" pitchFamily="18" charset="0"/>
              </a:rPr>
              <a:t> потреба, </a:t>
            </a:r>
            <a:r>
              <a:rPr lang="ru-RU" i="1" dirty="0" err="1">
                <a:latin typeface="Cambria" pitchFamily="18" charset="0"/>
              </a:rPr>
              <a:t>якщо</a:t>
            </a:r>
            <a:r>
              <a:rPr lang="ru-RU" i="1" dirty="0">
                <a:latin typeface="Cambria" pitchFamily="18" charset="0"/>
              </a:rPr>
              <a:t> вони </a:t>
            </a:r>
            <a:r>
              <a:rPr lang="ru-RU" i="1" dirty="0" err="1">
                <a:latin typeface="Cambria" pitchFamily="18" charset="0"/>
              </a:rPr>
              <a:t>підтримують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революцію</a:t>
            </a:r>
            <a:r>
              <a:rPr lang="ru-RU" i="1" dirty="0">
                <a:latin typeface="Cambria" pitchFamily="18" charset="0"/>
              </a:rPr>
              <a:t> й </a:t>
            </a:r>
            <a:r>
              <a:rPr lang="ru-RU" i="1" dirty="0" err="1">
                <a:latin typeface="Cambria" pitchFamily="18" charset="0"/>
              </a:rPr>
              <a:t>розтягують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національне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майно</a:t>
            </a:r>
            <a:r>
              <a:rPr lang="ru-RU" i="1" dirty="0">
                <a:latin typeface="Cambria" pitchFamily="18" charset="0"/>
              </a:rPr>
              <a:t>, коли в </a:t>
            </a:r>
            <a:r>
              <a:rPr lang="ru-RU" i="1" dirty="0" err="1">
                <a:latin typeface="Cambria" pitchFamily="18" charset="0"/>
              </a:rPr>
              <a:t>безмежних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володіннях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учорашніх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монастирів</a:t>
            </a:r>
            <a:r>
              <a:rPr lang="ru-RU" i="1" dirty="0">
                <a:latin typeface="Cambria" pitchFamily="18" charset="0"/>
              </a:rPr>
              <a:t> вони </a:t>
            </a:r>
            <a:r>
              <a:rPr lang="ru-RU" i="1" dirty="0" err="1">
                <a:latin typeface="Cambria" pitchFamily="18" charset="0"/>
              </a:rPr>
              <a:t>нагромаджують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скуплені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товари</a:t>
            </a:r>
            <a:r>
              <a:rPr lang="ru-RU" i="1" dirty="0" smtClean="0">
                <a:latin typeface="Cambria" pitchFamily="18" charset="0"/>
              </a:rPr>
              <a:t>!»</a:t>
            </a:r>
            <a:endParaRPr lang="ru-RU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53200" cy="508000"/>
          </a:xfrm>
        </p:spPr>
        <p:txBody>
          <a:bodyPr/>
          <a:lstStyle/>
          <a:p>
            <a:pPr algn="ctr"/>
            <a:r>
              <a:rPr lang="uk-UA" sz="6000" b="1" u="sng" dirty="0" smtClean="0">
                <a:latin typeface="Isabella-Decor" pitchFamily="82" charset="0"/>
              </a:rPr>
              <a:t>Діяльність Жака </a:t>
            </a:r>
            <a:r>
              <a:rPr lang="uk-UA" sz="6000" b="1" u="sng" dirty="0" err="1">
                <a:latin typeface="Isabella-Decor" pitchFamily="82" charset="0"/>
              </a:rPr>
              <a:t>Р</a:t>
            </a:r>
            <a:r>
              <a:rPr lang="uk-UA" sz="6000" b="1" u="sng" dirty="0" err="1" smtClean="0">
                <a:latin typeface="Isabella-Decor" pitchFamily="82" charset="0"/>
              </a:rPr>
              <a:t>у</a:t>
            </a:r>
            <a:endParaRPr lang="ru-RU" sz="6000" b="1" u="sng" dirty="0">
              <a:latin typeface="Isabella-Decor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550720"/>
              </p:ext>
            </p:extLst>
          </p:nvPr>
        </p:nvGraphicFramePr>
        <p:xfrm>
          <a:off x="179512" y="1268760"/>
          <a:ext cx="8784976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42119" y="5239518"/>
            <a:ext cx="3021981" cy="1015663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Висновок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B2CBB-4B87-47A2-8CD7-5CB06C803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1BB2CBB-4B87-47A2-8CD7-5CB06C803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1BB2CBB-4B87-47A2-8CD7-5CB06C803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1BB2CBB-4B87-47A2-8CD7-5CB06C803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2034B-233C-46C8-8795-A116DC1C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F32034B-233C-46C8-8795-A116DC1C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F32034B-233C-46C8-8795-A116DC1C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F32034B-233C-46C8-8795-A116DC1CB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0706E-FB82-4094-A7E5-8824F54B6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1C0706E-FB82-4094-A7E5-8824F54B6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C0706E-FB82-4094-A7E5-8824F54B6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1C0706E-FB82-4094-A7E5-8824F54B6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DCD4AC-D0D8-4257-AB73-3EE9A149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DDCD4AC-D0D8-4257-AB73-3EE9A149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DDCD4AC-D0D8-4257-AB73-3EE9A149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DDCD4AC-D0D8-4257-AB73-3EE9A1490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34454-B209-4059-926B-6F973753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234454-B209-4059-926B-6F973753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3234454-B209-4059-926B-6F973753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B3234454-B209-4059-926B-6F973753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074A5-1C5A-4C77-A261-2607B9B0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28074A5-1C5A-4C77-A261-2607B9B0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28074A5-1C5A-4C77-A261-2607B9B0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28074A5-1C5A-4C77-A261-2607B9B03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FDD8A-4BE2-438F-862B-A056C873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D24FDD8A-4BE2-438F-862B-A056C873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24FDD8A-4BE2-438F-862B-A056C873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D24FDD8A-4BE2-438F-862B-A056C873B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3E892F-AF8D-41BE-80F9-2F8447E7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33E892F-AF8D-41BE-80F9-2F8447E7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33E892F-AF8D-41BE-80F9-2F8447E7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633E892F-AF8D-41BE-80F9-2F8447E79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17296F-1E38-4B32-8FE8-7A2C0687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C17296F-1E38-4B32-8FE8-7A2C0687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C17296F-1E38-4B32-8FE8-7A2C0687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0C17296F-1E38-4B32-8FE8-7A2C0687F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Тема3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63</TotalTime>
  <Words>339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Тема31</vt:lpstr>
      <vt:lpstr>Жак Ру</vt:lpstr>
      <vt:lpstr>   (21 серпня 1752 —                  10 лютого 1794)</vt:lpstr>
      <vt:lpstr>Презентация PowerPoint</vt:lpstr>
      <vt:lpstr>«Бешеные!»</vt:lpstr>
      <vt:lpstr>Презентация PowerPoint</vt:lpstr>
      <vt:lpstr>З чого все почалося??</vt:lpstr>
      <vt:lpstr>Презентация PowerPoint</vt:lpstr>
      <vt:lpstr>З промови Жака Ру. Лютий 1793 р.</vt:lpstr>
      <vt:lpstr>Діяльність Жака Ру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Жак Ру</dc:title>
  <dc:creator>Администратор</dc:creator>
  <cp:lastModifiedBy>Администратор</cp:lastModifiedBy>
  <cp:revision>6</cp:revision>
  <dcterms:created xsi:type="dcterms:W3CDTF">2013-09-10T17:31:38Z</dcterms:created>
  <dcterms:modified xsi:type="dcterms:W3CDTF">2013-09-10T18:34:57Z</dcterms:modified>
</cp:coreProperties>
</file>