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2"/>
    <a:srgbClr val="281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DAE3-A964-4B8E-A98C-384239792F08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1704-708B-4B9D-B070-0813CA65A2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1704-708B-4B9D-B070-0813CA65A29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2626-FA32-47FD-8A61-F08871FC9F51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E717-4C7D-41A5-A13A-B725AF67AA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9288-BD78-40BC-8331-89A0BCB60282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790B-3CFC-42D8-9E8E-E74FF431564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2B82-90EB-4712-890C-1EA36EBD575A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A759-B78F-4920-B497-EBCB3CA4AB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5697-75A0-4C4C-907B-7B8FB9C779D4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5AF1-83C5-4734-B2B8-A712A3D3AC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28D0-947A-4517-A50B-830F5CB18357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F729-9D5B-40CE-B15A-6FF94379778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34B7-8FDB-4D82-A5EF-9463610FBABA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843A-BB71-43D9-9B53-EAD532DA17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3332-A958-4E70-AE4A-A59277AF2458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AE9B-4142-4458-8536-8065DD91E4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F299-8808-48FB-9536-8513BA8C2DE6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CECA-C99F-4E3D-81B5-167EB8678F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BB20-ED10-4F7A-8D96-5726BFE4C2BE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DF1B-6722-4F2D-8D4A-0DC3D878B0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ED5D-A6CC-4E67-8CF0-CD3C584BC344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1F03-1B9D-41B5-B4CE-28D2B84DE3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047B-9BE6-4FAD-9AFA-C89886BA2C46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B4C4-6CC5-4CFB-9F44-A5A0C62073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737A46-9555-4255-905E-25C285EED780}" type="datetimeFigureOut">
              <a:rPr lang="fr-FR"/>
              <a:pPr>
                <a:defRPr/>
              </a:pPr>
              <a:t>23/10/2013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5F14D-B2CF-43F2-B02B-D63FAE702D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788024" y="5805264"/>
            <a:ext cx="4095750" cy="642937"/>
          </a:xfrm>
        </p:spPr>
        <p:txBody>
          <a:bodyPr/>
          <a:lstStyle/>
          <a:p>
            <a:pPr algn="l"/>
            <a:r>
              <a:rPr lang="uk-UA" sz="2800" dirty="0" err="1" smtClean="0">
                <a:solidFill>
                  <a:srgbClr val="FFFBF2"/>
                </a:solidFill>
              </a:rPr>
              <a:t>Незуненко</a:t>
            </a:r>
            <a:r>
              <a:rPr lang="uk-UA" sz="2800" dirty="0" smtClean="0">
                <a:solidFill>
                  <a:srgbClr val="FFFBF2"/>
                </a:solidFill>
              </a:rPr>
              <a:t> </a:t>
            </a:r>
            <a:r>
              <a:rPr lang="uk-UA" sz="2800" dirty="0" err="1" smtClean="0">
                <a:solidFill>
                  <a:srgbClr val="FFFBF2"/>
                </a:solidFill>
              </a:rPr>
              <a:t>Альона</a:t>
            </a:r>
            <a:r>
              <a:rPr lang="uk-UA" sz="2800" dirty="0" smtClean="0">
                <a:solidFill>
                  <a:srgbClr val="FFFBF2"/>
                </a:solidFill>
              </a:rPr>
              <a:t> 11-Б</a:t>
            </a:r>
            <a:endParaRPr lang="fr-CA" sz="2800" dirty="0" smtClean="0">
              <a:solidFill>
                <a:srgbClr val="FFFBF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88"/>
            <a:ext cx="912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Професія </a:t>
            </a:r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“Архітектор”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805.photobucket.com/albums/yy338/fakst/objekti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7566" cy="3284984"/>
          </a:xfrm>
          <a:prstGeom prst="rect">
            <a:avLst/>
          </a:prstGeom>
          <a:noFill/>
        </p:spPr>
      </p:pic>
      <p:pic>
        <p:nvPicPr>
          <p:cNvPr id="37894" name="Picture 6" descr="http://mirsmotri.ru/uploads/posts/2012-12/thumbs/1355814452_1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284984"/>
            <a:ext cx="5223708" cy="3573016"/>
          </a:xfrm>
          <a:prstGeom prst="rect">
            <a:avLst/>
          </a:prstGeom>
          <a:noFill/>
        </p:spPr>
      </p:pic>
      <p:pic>
        <p:nvPicPr>
          <p:cNvPr id="37892" name="Picture 4" descr="http://mirsmotri.ru/uploads/posts/2012-12/thumbs/1355814507_1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-243408"/>
            <a:ext cx="4762500" cy="4448175"/>
          </a:xfrm>
          <a:prstGeom prst="rect">
            <a:avLst/>
          </a:prstGeom>
          <a:noFill/>
        </p:spPr>
      </p:pic>
      <p:pic>
        <p:nvPicPr>
          <p:cNvPr id="37896" name="Picture 8" descr="http://uwd.ru/uploads/posts/2011-08/1314180761_epic_houses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4414764" cy="295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BF2"/>
                </a:solidFill>
              </a:rPr>
              <a:t>Дякую за увагу.</a:t>
            </a:r>
            <a:endParaRPr lang="fr-CA" dirty="0" smtClean="0">
              <a:solidFill>
                <a:srgbClr val="FFFB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mgs.mi9.com/uploads/3d/4576/3d-design-free-3d-wallpaper-for-desktop_1920x1440_8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6457950" cy="4848225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281729"/>
                </a:solidFill>
              </a:rPr>
              <a:t>Види професій</a:t>
            </a:r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r>
              <a:rPr lang="uk-UA" dirty="0" smtClean="0">
                <a:solidFill>
                  <a:srgbClr val="281729"/>
                </a:solidFill>
              </a:rPr>
              <a:t>Адвокат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Типограф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Оператор ПК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Архітектор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Фотограф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Менеджер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Програміст</a:t>
            </a:r>
            <a:endParaRPr lang="fr-CA" dirty="0" smtClean="0">
              <a:solidFill>
                <a:srgbClr val="2817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candy-terry.com/pics/f-Hs0ELj2ovJpT8S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96086"/>
            <a:ext cx="3155081" cy="2961914"/>
          </a:xfrm>
          <a:prstGeom prst="rect">
            <a:avLst/>
          </a:prstGeom>
          <a:noFill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BF2"/>
                </a:solidFill>
              </a:rPr>
              <a:t>Чому я вибрала професію Архітектор</a:t>
            </a:r>
            <a:endParaRPr lang="fr-CA" dirty="0" smtClean="0">
              <a:solidFill>
                <a:srgbClr val="FFFBF2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7992888" cy="4104456"/>
          </a:xfrm>
        </p:spPr>
        <p:txBody>
          <a:bodyPr/>
          <a:lstStyle/>
          <a:p>
            <a:r>
              <a:rPr lang="ru-RU" dirty="0" err="1" smtClean="0"/>
              <a:t>Архітектором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фахівця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та </a:t>
            </a:r>
            <a:r>
              <a:rPr lang="ru-RU" dirty="0" err="1" smtClean="0"/>
              <a:t>проектування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Безперечним</a:t>
            </a:r>
            <a:r>
              <a:rPr lang="ru-RU" dirty="0" smtClean="0"/>
              <a:t> плюсом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робота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престижною. </a:t>
            </a:r>
          </a:p>
          <a:p>
            <a:r>
              <a:rPr lang="ru-RU" dirty="0" smtClean="0"/>
              <a:t>Є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                               за кордоном. </a:t>
            </a:r>
            <a:r>
              <a:rPr lang="ru-RU" dirty="0" err="1" smtClean="0"/>
              <a:t>Можливість</a:t>
            </a:r>
            <a:r>
              <a:rPr lang="ru-RU" dirty="0" smtClean="0"/>
              <a:t>                    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281729"/>
                </a:solidFill>
              </a:rPr>
              <a:t>Детальніше про професію.</a:t>
            </a:r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r>
              <a:rPr lang="ru-RU" sz="1800" dirty="0" err="1" smtClean="0"/>
              <a:t>П</a:t>
            </a:r>
            <a:r>
              <a:rPr lang="ru-RU" sz="1800" dirty="0" err="1" smtClean="0"/>
              <a:t>рофесію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упевненістю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творчою</a:t>
            </a:r>
            <a:r>
              <a:rPr lang="ru-RU" sz="1800" dirty="0" smtClean="0"/>
              <a:t>, так як </a:t>
            </a:r>
            <a:r>
              <a:rPr lang="ru-RU" sz="1800" dirty="0" err="1" smtClean="0"/>
              <a:t>діяльність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увазі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втілення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художнього</a:t>
            </a:r>
            <a:r>
              <a:rPr lang="ru-RU" sz="1800" dirty="0" smtClean="0"/>
              <a:t> образу на </a:t>
            </a:r>
            <a:r>
              <a:rPr lang="ru-RU" sz="1800" dirty="0" err="1" smtClean="0"/>
              <a:t>папері</a:t>
            </a:r>
            <a:r>
              <a:rPr lang="ru-RU" sz="1800" dirty="0" smtClean="0"/>
              <a:t>. У межах </a:t>
            </a:r>
            <a:r>
              <a:rPr lang="ru-RU" sz="1800" dirty="0" err="1" smtClean="0"/>
              <a:t>поняття</a:t>
            </a:r>
            <a:r>
              <a:rPr lang="ru-RU" sz="1800" dirty="0" smtClean="0"/>
              <a:t> «</a:t>
            </a:r>
            <a:r>
              <a:rPr lang="ru-RU" sz="1800" dirty="0" err="1" smtClean="0"/>
              <a:t>архітектор</a:t>
            </a:r>
            <a:r>
              <a:rPr lang="ru-RU" sz="1800" dirty="0" smtClean="0"/>
              <a:t>» </a:t>
            </a:r>
            <a:r>
              <a:rPr lang="ru-RU" sz="1800" dirty="0" err="1" smtClean="0"/>
              <a:t>виділяється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конкретних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спеціалізацій</a:t>
            </a:r>
            <a:r>
              <a:rPr lang="ru-RU" sz="1800" dirty="0" smtClean="0"/>
              <a:t>. Так, </a:t>
            </a:r>
            <a:r>
              <a:rPr lang="ru-RU" sz="1800" dirty="0" err="1" smtClean="0"/>
              <a:t>існують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архітектори</a:t>
            </a:r>
            <a:r>
              <a:rPr lang="ru-RU" sz="1800" dirty="0" smtClean="0"/>
              <a:t> ландшафту, </a:t>
            </a:r>
            <a:r>
              <a:rPr lang="ru-RU" sz="1800" dirty="0" err="1" smtClean="0"/>
              <a:t>архітектори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будівництва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архітектори-реставратори</a:t>
            </a:r>
            <a:r>
              <a:rPr lang="ru-RU" sz="1800" dirty="0" smtClean="0"/>
              <a:t>.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популярна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професія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архітектор-дизайнер</a:t>
            </a:r>
            <a:r>
              <a:rPr lang="ru-RU" sz="1800" dirty="0" smtClean="0"/>
              <a:t>. </a:t>
            </a:r>
            <a:endParaRPr lang="fr-CA" sz="1800" dirty="0" smtClean="0">
              <a:solidFill>
                <a:srgbClr val="281729"/>
              </a:solidFill>
            </a:endParaRPr>
          </a:p>
        </p:txBody>
      </p:sp>
      <p:pic>
        <p:nvPicPr>
          <p:cNvPr id="5125" name="Picture 5" descr="http://img.mota.ru/upload/wallpapers/2012/01/30/14/03/29723/mota_ru_2013027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520280" cy="1890211"/>
          </a:xfrm>
          <a:prstGeom prst="rect">
            <a:avLst/>
          </a:prstGeom>
          <a:noFill/>
        </p:spPr>
      </p:pic>
      <p:pic>
        <p:nvPicPr>
          <p:cNvPr id="5127" name="Picture 7" descr="http://www.abcplans.co.uk/uploads/frontend/media/pictures/header-photo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306" y="4365104"/>
            <a:ext cx="4153694" cy="2370914"/>
          </a:xfrm>
          <a:prstGeom prst="rect">
            <a:avLst/>
          </a:prstGeom>
          <a:noFill/>
        </p:spPr>
      </p:pic>
      <p:pic>
        <p:nvPicPr>
          <p:cNvPr id="5129" name="Picture 9" descr="http://img12.nnm.ru/d/4/0/1/e/d401e5f0a7610a5d8baa3eec13dffbed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4104456" cy="25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hdw.backgroundswallpapers.info/0007/animals_widewallpaper_architecture-3d-designs_64734.jpg"/>
          <p:cNvPicPr>
            <a:picLocks noChangeAspect="1" noChangeArrowheads="1"/>
          </p:cNvPicPr>
          <p:nvPr/>
        </p:nvPicPr>
        <p:blipFill>
          <a:blip r:embed="rId3" cstate="print"/>
          <a:srcRect r="12164"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067944" y="188640"/>
            <a:ext cx="5384055" cy="460851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Серед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якостей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для того,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стати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успішним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архітектором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творче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наочно-образне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мислення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художні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математичні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здібності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хороше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уявлення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простору, хороший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зір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переконлива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увагу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вміння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керувати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собою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організовувати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свою роботу,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вміння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розуміти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людей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бажання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здатність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приймати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рішення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думка,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посидючість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fr-CA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endParaRPr lang="fr-CA" dirty="0" smtClean="0">
              <a:solidFill>
                <a:srgbClr val="281729"/>
              </a:solidFill>
            </a:endParaRPr>
          </a:p>
        </p:txBody>
      </p:sp>
      <p:pic>
        <p:nvPicPr>
          <p:cNvPr id="33794" name="Picture 2" descr="http://farm1.static.flickr.com/129/320257269_cadb40fa0b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644007" cy="3398686"/>
          </a:xfrm>
          <a:prstGeom prst="rect">
            <a:avLst/>
          </a:prstGeom>
          <a:noFill/>
        </p:spPr>
      </p:pic>
      <p:pic>
        <p:nvPicPr>
          <p:cNvPr id="33796" name="Picture 4" descr="http://www.architektonix.com/images/visualization/DIPLO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405" y="0"/>
            <a:ext cx="4574596" cy="3429000"/>
          </a:xfrm>
          <a:prstGeom prst="rect">
            <a:avLst/>
          </a:prstGeom>
          <a:noFill/>
        </p:spPr>
      </p:pic>
      <p:pic>
        <p:nvPicPr>
          <p:cNvPr id="33798" name="Picture 6" descr="http://www.citysmile.org/uploads/posts/2011-05/CitySmile.ORG_w00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286125"/>
            <a:ext cx="5715000" cy="3571875"/>
          </a:xfrm>
          <a:prstGeom prst="rect">
            <a:avLst/>
          </a:prstGeom>
          <a:noFill/>
        </p:spPr>
      </p:pic>
      <p:pic>
        <p:nvPicPr>
          <p:cNvPr id="33800" name="Picture 8" descr="http://img.xcitefun.net/users/2008/04/2031,xcitefun-building-the-crooked-hous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25" y="3284984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uk-UA" dirty="0" err="1" smtClean="0">
                <a:solidFill>
                  <a:srgbClr val="281729"/>
                </a:solidFill>
              </a:rPr>
              <a:t>Заробітня</a:t>
            </a:r>
            <a:r>
              <a:rPr lang="uk-UA" dirty="0" smtClean="0">
                <a:solidFill>
                  <a:srgbClr val="281729"/>
                </a:solidFill>
              </a:rPr>
              <a:t> плата архітектора</a:t>
            </a:r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r>
              <a:rPr lang="uk-UA" dirty="0" smtClean="0">
                <a:solidFill>
                  <a:srgbClr val="281729"/>
                </a:solidFill>
              </a:rPr>
              <a:t>8000грн-25000грн.(Україна)</a:t>
            </a:r>
          </a:p>
          <a:p>
            <a:r>
              <a:rPr lang="uk-UA" dirty="0" smtClean="0">
                <a:solidFill>
                  <a:srgbClr val="281729"/>
                </a:solidFill>
              </a:rPr>
              <a:t>3000-15000 доларів(США)</a:t>
            </a:r>
          </a:p>
          <a:p>
            <a:r>
              <a:rPr lang="ru-RU" dirty="0" smtClean="0"/>
              <a:t>2600-2000 </a:t>
            </a:r>
            <a:r>
              <a:rPr lang="ru-RU" dirty="0" err="1" smtClean="0"/>
              <a:t>євро</a:t>
            </a:r>
            <a:r>
              <a:rPr lang="ru-RU" dirty="0" smtClean="0"/>
              <a:t>(</a:t>
            </a:r>
            <a:r>
              <a:rPr lang="ru-RU" dirty="0" err="1" smtClean="0"/>
              <a:t>Європа</a:t>
            </a:r>
            <a:r>
              <a:rPr lang="ru-RU" dirty="0" smtClean="0"/>
              <a:t>)</a:t>
            </a:r>
            <a:endParaRPr lang="fr-CA" dirty="0" smtClean="0">
              <a:solidFill>
                <a:srgbClr val="281729"/>
              </a:solidFill>
            </a:endParaRPr>
          </a:p>
        </p:txBody>
      </p:sp>
      <p:pic>
        <p:nvPicPr>
          <p:cNvPr id="32770" name="Picture 2" descr="http://www.hatayrehberim.org/resimler/ilan/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2816597" cy="3356992"/>
          </a:xfrm>
          <a:prstGeom prst="rect">
            <a:avLst/>
          </a:prstGeom>
          <a:noFill/>
        </p:spPr>
      </p:pic>
      <p:pic>
        <p:nvPicPr>
          <p:cNvPr id="32772" name="Picture 4" descr="http://bonprix-1.ru/images/8-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99189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281729"/>
                </a:solidFill>
              </a:rPr>
              <a:t>Плюси та мінуси</a:t>
            </a:r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r>
              <a:rPr lang="ru-RU" sz="2800" u="sng" dirty="0" err="1" smtClean="0">
                <a:solidFill>
                  <a:schemeClr val="accent1">
                    <a:lumMod val="75000"/>
                  </a:schemeClr>
                </a:solidFill>
              </a:rPr>
              <a:t>Плюси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u="sng" dirty="0" err="1" smtClean="0">
                <a:solidFill>
                  <a:schemeClr val="accent1">
                    <a:lumMod val="75000"/>
                  </a:schemeClr>
                </a:solidFill>
              </a:rPr>
              <a:t>професії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заробіток</a:t>
            </a:r>
            <a:r>
              <a:rPr lang="ru-RU" sz="2000" dirty="0" smtClean="0"/>
              <a:t>,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популярність</a:t>
            </a:r>
            <a:r>
              <a:rPr lang="ru-RU" sz="2000" dirty="0" smtClean="0"/>
              <a:t>. </a:t>
            </a:r>
          </a:p>
          <a:p>
            <a:r>
              <a:rPr lang="ru-RU" sz="2800" u="sng" dirty="0" err="1" smtClean="0">
                <a:solidFill>
                  <a:schemeClr val="accent1">
                    <a:lumMod val="75000"/>
                  </a:schemeClr>
                </a:solidFill>
              </a:rPr>
              <a:t>Мінуси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u="sng" dirty="0" err="1" smtClean="0">
                <a:solidFill>
                  <a:schemeClr val="accent1">
                    <a:lumMod val="75000"/>
                  </a:schemeClr>
                </a:solidFill>
              </a:rPr>
              <a:t>професії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Архітектура</a:t>
            </a:r>
            <a:r>
              <a:rPr lang="ru-RU" sz="2000" dirty="0" smtClean="0"/>
              <a:t> - </a:t>
            </a:r>
            <a:r>
              <a:rPr lang="ru-RU" sz="2000" dirty="0" err="1" smtClean="0"/>
              <a:t>заняття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творче</a:t>
            </a:r>
            <a:r>
              <a:rPr lang="ru-RU" sz="2000" dirty="0" smtClean="0"/>
              <a:t>. </a:t>
            </a:r>
            <a:r>
              <a:rPr lang="ru-RU" sz="2000" dirty="0" err="1" smtClean="0"/>
              <a:t>Людині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обдарованій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кар'єру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складно. Є </a:t>
            </a:r>
            <a:r>
              <a:rPr lang="ru-RU" sz="2000" dirty="0" err="1" smtClean="0"/>
              <a:t>небезпека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підмайстром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кресленнями</a:t>
            </a:r>
            <a:r>
              <a:rPr lang="ru-RU" sz="2000" dirty="0" smtClean="0"/>
              <a:t> по чужим задумкам.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мрієте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швидку</a:t>
            </a:r>
            <a:r>
              <a:rPr lang="ru-RU" sz="2000" dirty="0" smtClean="0"/>
              <a:t> славу та </a:t>
            </a:r>
            <a:r>
              <a:rPr lang="ru-RU" sz="2000" dirty="0" err="1" smtClean="0"/>
              <a:t>стрімку</a:t>
            </a:r>
            <a:r>
              <a:rPr lang="ru-RU" sz="2000" dirty="0" smtClean="0"/>
              <a:t> </a:t>
            </a:r>
            <a:r>
              <a:rPr lang="ru-RU" sz="2000" dirty="0" err="1" smtClean="0"/>
              <a:t>кар'єру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вибирайте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професію</a:t>
            </a:r>
            <a:r>
              <a:rPr lang="ru-RU" sz="2000" dirty="0" smtClean="0"/>
              <a:t>. Шлях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"</a:t>
            </a:r>
            <a:r>
              <a:rPr lang="ru-RU" sz="2000" dirty="0" err="1" smtClean="0"/>
              <a:t>підмайстра</a:t>
            </a:r>
            <a:r>
              <a:rPr lang="ru-RU" sz="2000" dirty="0" smtClean="0"/>
              <a:t>" до </a:t>
            </a:r>
            <a:r>
              <a:rPr lang="ru-RU" sz="2000" dirty="0" err="1" smtClean="0"/>
              <a:t>провідного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архітектора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середньому</a:t>
            </a:r>
            <a:r>
              <a:rPr lang="ru-RU" sz="2000" dirty="0" smtClean="0"/>
              <a:t> займе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десяти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16877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Отримати професію можна закінчивши ВУЗ на певну спеціальність.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На мою думку найкращі </a:t>
            </a:r>
            <a:r>
              <a:rPr lang="uk-UA" dirty="0" err="1" smtClean="0">
                <a:solidFill>
                  <a:schemeClr val="bg1"/>
                </a:solidFill>
              </a:rPr>
              <a:t>ВУЗи</a:t>
            </a:r>
            <a:r>
              <a:rPr lang="uk-UA" dirty="0" smtClean="0">
                <a:solidFill>
                  <a:schemeClr val="bg1"/>
                </a:solidFill>
              </a:rPr>
              <a:t> для майбутніх архітекторів знаходяться в Києві, Львові, Харкові.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http://rbchvsk.homelinux.net/img/architecture/architecture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075" y="2492896"/>
            <a:ext cx="4039649" cy="3168352"/>
          </a:xfrm>
          <a:prstGeom prst="rect">
            <a:avLst/>
          </a:prstGeom>
          <a:noFill/>
        </p:spPr>
      </p:pic>
      <p:pic>
        <p:nvPicPr>
          <p:cNvPr id="6151" name="Picture 7" descr="http://architector.ua/images/articles/cvetok/pic_big/pic_1308236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137724" cy="308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</Template>
  <TotalTime>92</TotalTime>
  <Words>226</Words>
  <Application>Microsoft Office PowerPoint</Application>
  <PresentationFormat>Экран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130</vt:lpstr>
      <vt:lpstr>Слайд 1</vt:lpstr>
      <vt:lpstr>Види професій</vt:lpstr>
      <vt:lpstr>Чому я вибрала професію Архітектор</vt:lpstr>
      <vt:lpstr>Детальніше про професію.</vt:lpstr>
      <vt:lpstr>Слайд 5</vt:lpstr>
      <vt:lpstr>Слайд 6</vt:lpstr>
      <vt:lpstr>Заробітня плата архітектора</vt:lpstr>
      <vt:lpstr>Плюси та мінуси</vt:lpstr>
      <vt:lpstr>Слайд 9</vt:lpstr>
      <vt:lpstr>Слайд 10</vt:lpstr>
      <vt:lpstr>Дякую за увагу.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Админ</cp:lastModifiedBy>
  <cp:revision>11</cp:revision>
  <dcterms:created xsi:type="dcterms:W3CDTF">2013-05-07T09:50:57Z</dcterms:created>
  <dcterms:modified xsi:type="dcterms:W3CDTF">2013-10-23T18:21:55Z</dcterms:modified>
</cp:coreProperties>
</file>