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92" autoAdjust="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492896"/>
            <a:ext cx="3240360" cy="1440160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579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r>
              <a:rPr lang="en-US" sz="3200" dirty="0"/>
              <a:t>I also love all kinds of dairy products like milk, yoghurt, kefir, cottage cheese and cheese.</a:t>
            </a:r>
          </a:p>
          <a:p>
            <a:r>
              <a:rPr lang="en-US" sz="3200" dirty="0"/>
              <a:t>While eating I usually drink juice or tea.</a:t>
            </a:r>
          </a:p>
          <a:p>
            <a:r>
              <a:rPr lang="en-US" sz="3200" dirty="0"/>
              <a:t>I think fast food (like McDonalds) is very bad for our health. Ready-made food like </a:t>
            </a:r>
            <a:r>
              <a:rPr lang="en-US" sz="3200" dirty="0" err="1"/>
              <a:t>pelmeni</a:t>
            </a:r>
            <a:r>
              <a:rPr lang="en-US" sz="3200" dirty="0"/>
              <a:t>, hamburgers and so on is also not very good. So, we try to cook at home. It is better to spend some time cooking, than to have health problems.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1603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3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132856"/>
            <a:ext cx="4824536" cy="186308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</a:t>
            </a:r>
            <a:endParaRPr lang="ru-RU" sz="9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60810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2434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Prepared student 11-A 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Vladislav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Didenko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616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4968552" cy="5822107"/>
          </a:xfrm>
        </p:spPr>
        <p:txBody>
          <a:bodyPr/>
          <a:lstStyle/>
          <a:p>
            <a:r>
              <a:rPr lang="en-US" sz="2800" dirty="0"/>
              <a:t>There is a good proverb that I like very much: “We eat to live, but do not live to eat.” I think this is true because food is something that we need to stay alive. Food is a source of energy. Nevertheless I like eating tasty food even though I am not much into it. So, for some people food is a source of pleasure, too. But the food that we eat should also be healthy.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451" y="3595267"/>
            <a:ext cx="4055281" cy="323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214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064896" cy="605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87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124744"/>
            <a:ext cx="7416824" cy="452596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I eat similar food every day. It is usually very simple. My daily meal consists of light breakfast, lunch (at school), dinner and supper.</a:t>
            </a:r>
          </a:p>
          <a:p>
            <a:r>
              <a:rPr lang="en-US" sz="3600" dirty="0"/>
              <a:t>In the morning I usually have some tea with cheeseburgers or hamburgers, some porridge or cottage cheese with sugar or jam.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48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128792" cy="40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079" y="3340088"/>
            <a:ext cx="4607600" cy="329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22077"/>
            <a:ext cx="4199112" cy="249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27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 like tea with toast and home-made jam. I have a sweet tooth, so I like chocolate and different cakes, sweets very much.</a:t>
            </a:r>
          </a:p>
          <a:p>
            <a:r>
              <a:rPr lang="en-US" sz="3200" dirty="0"/>
              <a:t>I usually have lunch at school – it’s juice or tea and sandwiches that I take from home. I can also go to a canteen.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01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3168352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0648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4" y="1556792"/>
            <a:ext cx="3521968" cy="26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33056"/>
            <a:ext cx="3960440" cy="27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48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424936" cy="56886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dinner when I come home I have vegetable soup. Actually I don’t like soup. But I have to eat it because it’s healthy. But when I come to my granny I can’t stop trying her specialty - borsch or </a:t>
            </a:r>
            <a:r>
              <a:rPr lang="en-US" dirty="0" err="1"/>
              <a:t>shi</a:t>
            </a:r>
            <a:r>
              <a:rPr lang="en-US" dirty="0"/>
              <a:t>. Soup with meat balls that my mom cooks is my </a:t>
            </a:r>
            <a:r>
              <a:rPr lang="en-US" dirty="0" err="1"/>
              <a:t>favourite</a:t>
            </a:r>
            <a:r>
              <a:rPr lang="en-US" dirty="0"/>
              <a:t>. I can also have a salad or fried fish. I usually do not have desserts. Maybe some green or black tea with lemon.</a:t>
            </a:r>
          </a:p>
          <a:p>
            <a:r>
              <a:rPr lang="en-US" dirty="0"/>
              <a:t>For supper we usually have different kinds of potato dishes or pasta. I like meat very much. But I also like fish and other sea products – shrimps, squids, salmon and mackerel.</a:t>
            </a:r>
          </a:p>
          <a:p>
            <a:r>
              <a:rPr lang="en-US" dirty="0"/>
              <a:t>Vegetables are also what I love! Different vegetables are always on our dinner table. My mom makes tasty salads. I love different salads with dressings. I don’t eat much mayonnaise. Our salads usually have olive oil or sour cream as a dressing. We buy different fruits as well. My </a:t>
            </a:r>
            <a:r>
              <a:rPr lang="en-US" dirty="0" err="1"/>
              <a:t>favourite</a:t>
            </a:r>
            <a:r>
              <a:rPr lang="en-US" dirty="0"/>
              <a:t> fruits are bananas and tangerines.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171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8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7630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32</TotalTime>
  <Words>466</Words>
  <Application>Microsoft Office PowerPoint</Application>
  <PresentationFormat>Экран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Паркет</vt:lpstr>
      <vt:lpstr> Food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end</vt:lpstr>
      <vt:lpstr>Prepared student 11-A class Vladislav Didenko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</dc:title>
  <dc:creator>VLAD</dc:creator>
  <cp:lastModifiedBy>VLAD</cp:lastModifiedBy>
  <cp:revision>8</cp:revision>
  <dcterms:created xsi:type="dcterms:W3CDTF">2013-09-30T19:54:24Z</dcterms:created>
  <dcterms:modified xsi:type="dcterms:W3CDTF">2013-09-30T20:32:14Z</dcterms:modified>
</cp:coreProperties>
</file>