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655"/>
            <a:ext cx="7543800" cy="2808312"/>
          </a:xfrm>
        </p:spPr>
        <p:txBody>
          <a:bodyPr/>
          <a:lstStyle/>
          <a:p>
            <a:r>
              <a:rPr lang="uk-UA" sz="6000" dirty="0" smtClean="0"/>
              <a:t>Технологія виготовлення </a:t>
            </a:r>
            <a:r>
              <a:rPr lang="uk-UA" sz="6000" dirty="0" err="1" smtClean="0"/>
              <a:t>виробіфв</a:t>
            </a:r>
            <a:r>
              <a:rPr lang="uk-UA" sz="6000" dirty="0" smtClean="0"/>
              <a:t> із деревини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Спосіб токарної обробки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8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836712"/>
            <a:ext cx="874846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Токарною обробкою або точінням називається спосіб отримання деталей циліндричної форми різанням. Більшість деталей машин і механізмів є тілами обертання (вали, осі і т.п.), тому точіння є одним з основних способів механічної обробки. При точінні на токарному верстаті заготовка обертається (рух різання) назустріч різцю, який переміщується в горизонтальній площині в подовжньому і поперечному напрямках (рух подачі). Для досягнення високопродуктивних режимів різання необхідно щоб матеріал різального інструменту мав велику твердість, зносо- і теплостійкість, малу крихкість і достатню механічну міцність. Матеріалом для виготовлення різців служать вуглецеві інструментальні сталі, леговані інструментальні сталі, металокераміка і металокерамічні сплави.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        Токарна обробка включає обточування зовнішніх поверхонь різної форми (циліндричних, конічних, фасонних), розточування отворів, підрізання торців і уступів, відрізання і розрізання деревини.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o.vspu.net/SAIT/inst_kaf/kafedru/matem_fizuka_tex_osv/www/ENK/2011-2012/metoduka_profil_i_prof_navch/rob_styd/2012/Kovalchuk%20Zaruzkuy/%D0%9A%D0%BE%D0%B2%D0%B0%D0%BB%D1%8C%D1%87%D1%83%D0%BA-%D0%97%D0%B0%D1%80%D1%83%D1%86%D1%8C%D0%BA%D0%B8%D0%B9/RAMA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649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ПРАВИЛА ТЕХНІКИ БЕЗПЕКИ</a:t>
            </a:r>
          </a:p>
          <a:p>
            <a:pPr algn="ctr"/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на токарному </a:t>
            </a:r>
            <a:r>
              <a:rPr lang="ru-RU" dirty="0" err="1"/>
              <a:t>верстаті</a:t>
            </a:r>
            <a:r>
              <a:rPr lang="ru-RU" dirty="0"/>
              <a:t> по </a:t>
            </a:r>
            <a:r>
              <a:rPr lang="ru-RU" dirty="0" smtClean="0"/>
              <a:t>дереву в </a:t>
            </a:r>
            <a:r>
              <a:rPr lang="ru-RU" dirty="0" err="1" smtClean="0"/>
              <a:t>класі</a:t>
            </a:r>
            <a:endParaRPr lang="ru-RU" dirty="0"/>
          </a:p>
          <a:p>
            <a:r>
              <a:rPr lang="ru-RU" dirty="0"/>
              <a:t>1. До занять в </a:t>
            </a:r>
            <a:r>
              <a:rPr lang="ru-RU" dirty="0" err="1"/>
              <a:t>шкільній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допускаються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протипоказань</a:t>
            </a:r>
            <a:r>
              <a:rPr lang="ru-RU" dirty="0"/>
              <a:t>, </a:t>
            </a:r>
            <a:r>
              <a:rPr lang="ru-RU" dirty="0" err="1"/>
              <a:t>ознайомлені</a:t>
            </a:r>
            <a:r>
              <a:rPr lang="ru-RU" dirty="0"/>
              <a:t> з </a:t>
            </a:r>
          </a:p>
          <a:p>
            <a:r>
              <a:rPr lang="ru-RU" dirty="0"/>
              <a:t>правилами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повинен знати й </a:t>
            </a:r>
            <a:r>
              <a:rPr lang="ru-RU" dirty="0" err="1"/>
              <a:t>виконувати</a:t>
            </a:r>
            <a:r>
              <a:rPr lang="ru-RU" dirty="0"/>
              <a:t> правила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майстерні</a:t>
            </a:r>
            <a:r>
              <a:rPr lang="ru-RU" dirty="0"/>
              <a:t>, правила </a:t>
            </a:r>
            <a:r>
              <a:rPr lang="ru-RU" dirty="0" err="1"/>
              <a:t>протипожежної</a:t>
            </a:r>
            <a:r>
              <a:rPr lang="ru-RU" dirty="0"/>
              <a:t> </a:t>
            </a:r>
          </a:p>
          <a:p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санітарно-гігієнічні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і правила.</a:t>
            </a:r>
          </a:p>
          <a:p>
            <a:r>
              <a:rPr lang="ru-RU" dirty="0"/>
              <a:t>ВИМОГИ БЕЗПЕКИ ДО ПОЧАТКУ РОБОТИ</a:t>
            </a:r>
          </a:p>
          <a:p>
            <a:r>
              <a:rPr lang="ru-RU" dirty="0"/>
              <a:t>1. Правильно </a:t>
            </a:r>
            <a:r>
              <a:rPr lang="ru-RU" dirty="0" err="1"/>
              <a:t>одягнути</a:t>
            </a:r>
            <a:r>
              <a:rPr lang="ru-RU" dirty="0"/>
              <a:t> </a:t>
            </a:r>
            <a:r>
              <a:rPr lang="ru-RU" dirty="0" err="1"/>
              <a:t>спецодяг</a:t>
            </a:r>
            <a:r>
              <a:rPr lang="ru-RU" dirty="0"/>
              <a:t> і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убір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кріплення</a:t>
            </a:r>
            <a:r>
              <a:rPr lang="ru-RU" dirty="0"/>
              <a:t> </a:t>
            </a:r>
            <a:r>
              <a:rPr lang="ru-RU" dirty="0" err="1"/>
              <a:t>захисного</a:t>
            </a:r>
            <a:r>
              <a:rPr lang="ru-RU" dirty="0"/>
              <a:t> кожуха </a:t>
            </a:r>
            <a:r>
              <a:rPr lang="ru-RU" dirty="0" err="1"/>
              <a:t>пасової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Оглянути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</a:t>
            </a:r>
            <a:r>
              <a:rPr lang="ru-RU" dirty="0" err="1"/>
              <a:t>захисне</a:t>
            </a:r>
            <a:r>
              <a:rPr lang="ru-RU" dirty="0"/>
              <a:t> </a:t>
            </a:r>
            <a:r>
              <a:rPr lang="ru-RU" dirty="0" err="1"/>
              <a:t>заземлення</a:t>
            </a:r>
            <a:r>
              <a:rPr lang="ru-RU" dirty="0"/>
              <a:t> до корпусу </a:t>
            </a:r>
            <a:r>
              <a:rPr lang="ru-RU" dirty="0" err="1"/>
              <a:t>верстата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Прибрати</a:t>
            </a:r>
            <a:r>
              <a:rPr lang="ru-RU" dirty="0"/>
              <a:t> з верстака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сторонні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розкласти</a:t>
            </a:r>
            <a:r>
              <a:rPr lang="ru-RU" dirty="0"/>
              <a:t> на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Перевірити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в </a:t>
            </a:r>
            <a:r>
              <a:rPr lang="ru-RU" dirty="0" err="1"/>
              <a:t>заготовці</a:t>
            </a:r>
            <a:r>
              <a:rPr lang="ru-RU" dirty="0"/>
              <a:t> </a:t>
            </a:r>
            <a:r>
              <a:rPr lang="ru-RU" dirty="0" err="1"/>
              <a:t>сучків</a:t>
            </a:r>
            <a:r>
              <a:rPr lang="ru-RU" dirty="0"/>
              <a:t> і </a:t>
            </a:r>
            <a:r>
              <a:rPr lang="ru-RU" dirty="0" err="1"/>
              <a:t>тріщин</a:t>
            </a:r>
            <a:r>
              <a:rPr lang="ru-RU" dirty="0"/>
              <a:t>, </a:t>
            </a:r>
            <a:r>
              <a:rPr lang="ru-RU" dirty="0" err="1"/>
              <a:t>обтесати</a:t>
            </a:r>
            <a:r>
              <a:rPr lang="ru-RU" dirty="0"/>
              <a:t> заготовку до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</a:p>
          <a:p>
            <a:r>
              <a:rPr lang="ru-RU" dirty="0" err="1"/>
              <a:t>закріпити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обертових</a:t>
            </a:r>
            <a:r>
              <a:rPr lang="ru-RU" dirty="0"/>
              <a:t> центрах на </a:t>
            </a:r>
            <a:r>
              <a:rPr lang="ru-RU" dirty="0" err="1"/>
              <a:t>верстаті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Установити</a:t>
            </a:r>
            <a:r>
              <a:rPr lang="ru-RU" dirty="0"/>
              <a:t> </a:t>
            </a:r>
            <a:r>
              <a:rPr lang="ru-RU" dirty="0" err="1"/>
              <a:t>підручник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зазором 2-3 мм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оброблюваної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і </a:t>
            </a:r>
            <a:r>
              <a:rPr lang="ru-RU" dirty="0" err="1"/>
              <a:t>закріпити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центрової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</a:p>
          <a:p>
            <a:r>
              <a:rPr lang="ru-RU" dirty="0"/>
              <a:t>заготовки.</a:t>
            </a:r>
          </a:p>
          <a:p>
            <a:r>
              <a:rPr lang="ru-RU" dirty="0"/>
              <a:t>7.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справність</a:t>
            </a:r>
            <a:r>
              <a:rPr lang="ru-RU" dirty="0"/>
              <a:t> </a:t>
            </a:r>
            <a:r>
              <a:rPr lang="ru-RU" dirty="0" err="1"/>
              <a:t>різального</a:t>
            </a:r>
            <a:r>
              <a:rPr lang="ru-RU" dirty="0"/>
              <a:t> </a:t>
            </a:r>
            <a:r>
              <a:rPr lang="ru-RU" dirty="0" err="1"/>
              <a:t>інструмента</a:t>
            </a:r>
            <a:r>
              <a:rPr lang="ru-RU" dirty="0"/>
              <a:t> і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заточки.</a:t>
            </a:r>
          </a:p>
          <a:p>
            <a:r>
              <a:rPr lang="ru-RU" dirty="0"/>
              <a:t>8. </a:t>
            </a:r>
            <a:r>
              <a:rPr lang="ru-RU" dirty="0" err="1"/>
              <a:t>Перевірити</a:t>
            </a:r>
            <a:r>
              <a:rPr lang="ru-RU" dirty="0"/>
              <a:t> роботу </a:t>
            </a:r>
            <a:r>
              <a:rPr lang="ru-RU" dirty="0" err="1"/>
              <a:t>верстата</a:t>
            </a:r>
            <a:r>
              <a:rPr lang="ru-RU" dirty="0"/>
              <a:t> на холостому </a:t>
            </a:r>
            <a:r>
              <a:rPr lang="ru-RU" dirty="0" err="1"/>
              <a:t>ході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справність</a:t>
            </a:r>
            <a:r>
              <a:rPr lang="ru-RU" dirty="0"/>
              <a:t> </a:t>
            </a:r>
            <a:r>
              <a:rPr lang="ru-RU" dirty="0" err="1"/>
              <a:t>пускової</a:t>
            </a:r>
            <a:r>
              <a:rPr lang="ru-RU" dirty="0"/>
              <a:t> коробки, </a:t>
            </a:r>
            <a:r>
              <a:rPr lang="ru-RU" dirty="0" err="1"/>
              <a:t>вмикаючи</a:t>
            </a:r>
            <a:r>
              <a:rPr lang="ru-RU" dirty="0"/>
              <a:t> і </a:t>
            </a:r>
            <a:r>
              <a:rPr lang="ru-RU" dirty="0" err="1"/>
              <a:t>вимикаючи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</a:p>
          <a:p>
            <a:r>
              <a:rPr lang="ru-RU" dirty="0"/>
              <a:t>кнопки.</a:t>
            </a:r>
          </a:p>
          <a:p>
            <a:r>
              <a:rPr lang="ru-RU" dirty="0"/>
              <a:t>9. Перед самим початком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надягнути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окуляри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354" y="260648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ВИМОГИ БЕЗПЕКИ ПІД ЧАС ВИКОНАННЯ </a:t>
            </a:r>
            <a:r>
              <a:rPr lang="ru-RU" sz="1600" dirty="0" smtClean="0"/>
              <a:t>РОБІТ</a:t>
            </a:r>
          </a:p>
          <a:p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600" dirty="0" err="1"/>
              <a:t>Подавати</a:t>
            </a:r>
            <a:r>
              <a:rPr lang="ru-RU" sz="1600" dirty="0"/>
              <a:t> </a:t>
            </a:r>
            <a:r>
              <a:rPr lang="ru-RU" sz="1600" dirty="0" err="1"/>
              <a:t>різальний</a:t>
            </a:r>
            <a:r>
              <a:rPr lang="ru-RU" sz="1600" dirty="0"/>
              <a:t> </a:t>
            </a:r>
            <a:r>
              <a:rPr lang="ru-RU" sz="1600" dirty="0" err="1"/>
              <a:t>інструмент</a:t>
            </a:r>
            <a:r>
              <a:rPr lang="ru-RU" sz="1600" dirty="0"/>
              <a:t> на </a:t>
            </a:r>
            <a:r>
              <a:rPr lang="ru-RU" sz="1600" dirty="0" err="1"/>
              <a:t>матеріал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того, як </a:t>
            </a:r>
            <a:r>
              <a:rPr lang="ru-RU" sz="1600" dirty="0" err="1"/>
              <a:t>робочий</a:t>
            </a:r>
            <a:r>
              <a:rPr lang="ru-RU" sz="1600" dirty="0"/>
              <a:t> вал </a:t>
            </a:r>
            <a:r>
              <a:rPr lang="ru-RU" sz="1600" dirty="0" err="1"/>
              <a:t>досягне</a:t>
            </a:r>
            <a:r>
              <a:rPr lang="ru-RU" sz="1600" dirty="0"/>
              <a:t> </a:t>
            </a:r>
            <a:r>
              <a:rPr lang="ru-RU" sz="1600" dirty="0" err="1"/>
              <a:t>повної</a:t>
            </a:r>
            <a:r>
              <a:rPr lang="ru-RU" sz="1600" dirty="0"/>
              <a:t> </a:t>
            </a:r>
            <a:r>
              <a:rPr lang="ru-RU" sz="1600" dirty="0" err="1"/>
              <a:t>частоти</a:t>
            </a:r>
            <a:r>
              <a:rPr lang="ru-RU" sz="1600" dirty="0"/>
              <a:t> </a:t>
            </a:r>
          </a:p>
          <a:p>
            <a:r>
              <a:rPr lang="ru-RU" sz="1600" dirty="0" err="1"/>
              <a:t>обертання</a:t>
            </a:r>
            <a:r>
              <a:rPr lang="ru-RU" sz="1600" dirty="0"/>
              <a:t>.</a:t>
            </a:r>
          </a:p>
          <a:p>
            <a:r>
              <a:rPr lang="ru-RU" sz="1600" dirty="0"/>
              <a:t>2. </a:t>
            </a:r>
            <a:r>
              <a:rPr lang="ru-RU" sz="1600" dirty="0" err="1"/>
              <a:t>Подавати</a:t>
            </a:r>
            <a:r>
              <a:rPr lang="ru-RU" sz="1600" dirty="0"/>
              <a:t> </a:t>
            </a:r>
            <a:r>
              <a:rPr lang="ru-RU" sz="1600" dirty="0" err="1"/>
              <a:t>інструмент</a:t>
            </a:r>
            <a:r>
              <a:rPr lang="ru-RU" sz="1600" dirty="0"/>
              <a:t> плавно, без сильного </a:t>
            </a:r>
            <a:r>
              <a:rPr lang="ru-RU" sz="1600" dirty="0" err="1"/>
              <a:t>натискування</a:t>
            </a:r>
            <a:r>
              <a:rPr lang="ru-RU" sz="1600" dirty="0"/>
              <a:t>, </a:t>
            </a:r>
            <a:r>
              <a:rPr lang="ru-RU" sz="1600" dirty="0" err="1"/>
              <a:t>своєчасно</a:t>
            </a:r>
            <a:r>
              <a:rPr lang="ru-RU" sz="1600" dirty="0"/>
              <a:t> </a:t>
            </a:r>
            <a:r>
              <a:rPr lang="ru-RU" sz="1600" dirty="0" err="1"/>
              <a:t>посувати</a:t>
            </a:r>
            <a:r>
              <a:rPr lang="ru-RU" sz="1600" dirty="0"/>
              <a:t> </a:t>
            </a:r>
            <a:r>
              <a:rPr lang="ru-RU" sz="1600" dirty="0" err="1"/>
              <a:t>підручник</a:t>
            </a:r>
            <a:r>
              <a:rPr lang="ru-RU" sz="1600" dirty="0"/>
              <a:t> до </a:t>
            </a:r>
            <a:r>
              <a:rPr lang="ru-RU" sz="1600" dirty="0" err="1"/>
              <a:t>оброблюваної</a:t>
            </a:r>
            <a:r>
              <a:rPr lang="ru-RU" sz="1600" dirty="0"/>
              <a:t> </a:t>
            </a:r>
          </a:p>
          <a:p>
            <a:r>
              <a:rPr lang="ru-RU" sz="1600" dirty="0" err="1"/>
              <a:t>деталі</a:t>
            </a:r>
            <a:r>
              <a:rPr lang="ru-RU" sz="1600" dirty="0"/>
              <a:t>, не </a:t>
            </a:r>
            <a:r>
              <a:rPr lang="ru-RU" sz="1600" dirty="0" err="1"/>
              <a:t>допускаючи</a:t>
            </a:r>
            <a:r>
              <a:rPr lang="ru-RU" sz="1600" dirty="0"/>
              <a:t> </a:t>
            </a:r>
            <a:r>
              <a:rPr lang="ru-RU" sz="1600" dirty="0" err="1"/>
              <a:t>збільшення</a:t>
            </a:r>
            <a:r>
              <a:rPr lang="ru-RU" sz="1600" dirty="0"/>
              <a:t> зазору.</a:t>
            </a:r>
          </a:p>
          <a:p>
            <a:r>
              <a:rPr lang="ru-RU" sz="1600" dirty="0"/>
              <a:t>3.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уникнути</a:t>
            </a:r>
            <a:r>
              <a:rPr lang="ru-RU" sz="1600" dirty="0"/>
              <a:t> травм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роботи</a:t>
            </a:r>
            <a:r>
              <a:rPr lang="ru-RU" sz="1600" dirty="0"/>
              <a:t> на </a:t>
            </a:r>
            <a:r>
              <a:rPr lang="ru-RU" sz="1600" dirty="0" err="1"/>
              <a:t>верстаті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:</a:t>
            </a:r>
          </a:p>
          <a:p>
            <a:r>
              <a:rPr lang="ru-RU" sz="1600" dirty="0"/>
              <a:t> Не </a:t>
            </a:r>
            <a:r>
              <a:rPr lang="ru-RU" sz="1600" dirty="0" err="1"/>
              <a:t>нахиляти</a:t>
            </a:r>
            <a:r>
              <a:rPr lang="ru-RU" sz="1600" dirty="0"/>
              <a:t> </a:t>
            </a:r>
            <a:r>
              <a:rPr lang="ru-RU" sz="1600" dirty="0" err="1"/>
              <a:t>голови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до </a:t>
            </a:r>
            <a:r>
              <a:rPr lang="ru-RU" sz="1600" dirty="0" err="1"/>
              <a:t>верстата</a:t>
            </a:r>
            <a:r>
              <a:rPr lang="ru-RU" sz="1600" dirty="0"/>
              <a:t>.</a:t>
            </a:r>
          </a:p>
          <a:p>
            <a:r>
              <a:rPr lang="ru-RU" sz="1600" dirty="0"/>
              <a:t> Не </a:t>
            </a:r>
            <a:r>
              <a:rPr lang="ru-RU" sz="1600" dirty="0" err="1"/>
              <a:t>приймати</a:t>
            </a:r>
            <a:r>
              <a:rPr lang="ru-RU" sz="1600" dirty="0"/>
              <a:t> і не </a:t>
            </a:r>
            <a:r>
              <a:rPr lang="ru-RU" sz="1600" dirty="0" err="1"/>
              <a:t>передавати</a:t>
            </a:r>
            <a:r>
              <a:rPr lang="ru-RU" sz="1600" dirty="0"/>
              <a:t> </a:t>
            </a:r>
            <a:r>
              <a:rPr lang="ru-RU" sz="1600" dirty="0" err="1"/>
              <a:t>предметів</a:t>
            </a:r>
            <a:r>
              <a:rPr lang="ru-RU" sz="1600" dirty="0"/>
              <a:t> через </a:t>
            </a:r>
            <a:r>
              <a:rPr lang="ru-RU" sz="1600" dirty="0" err="1"/>
              <a:t>верстат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працює</a:t>
            </a:r>
            <a:r>
              <a:rPr lang="ru-RU" sz="1600" dirty="0"/>
              <a:t>.</a:t>
            </a:r>
          </a:p>
          <a:p>
            <a:r>
              <a:rPr lang="ru-RU" sz="1600" dirty="0"/>
              <a:t> </a:t>
            </a:r>
            <a:r>
              <a:rPr lang="ru-RU" sz="1600" dirty="0" err="1"/>
              <a:t>Замірювати</a:t>
            </a:r>
            <a:r>
              <a:rPr lang="ru-RU" sz="1600" dirty="0"/>
              <a:t> </a:t>
            </a:r>
            <a:r>
              <a:rPr lang="ru-RU" sz="1600" dirty="0" err="1"/>
              <a:t>оброблювану</a:t>
            </a:r>
            <a:r>
              <a:rPr lang="ru-RU" sz="1600" dirty="0"/>
              <a:t>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деталі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повної</a:t>
            </a:r>
            <a:r>
              <a:rPr lang="ru-RU" sz="1600" dirty="0"/>
              <a:t> </a:t>
            </a:r>
            <a:r>
              <a:rPr lang="ru-RU" sz="1600" dirty="0" err="1"/>
              <a:t>зупинки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.</a:t>
            </a:r>
          </a:p>
          <a:p>
            <a:r>
              <a:rPr lang="ru-RU" sz="1600" dirty="0"/>
              <a:t> Не </a:t>
            </a:r>
            <a:r>
              <a:rPr lang="ru-RU" sz="1600" dirty="0" err="1"/>
              <a:t>зупиняти</a:t>
            </a:r>
            <a:r>
              <a:rPr lang="ru-RU" sz="1600" dirty="0"/>
              <a:t> </a:t>
            </a:r>
            <a:r>
              <a:rPr lang="ru-RU" sz="1600" dirty="0" err="1"/>
              <a:t>верстат</a:t>
            </a:r>
            <a:r>
              <a:rPr lang="ru-RU" sz="1600" dirty="0"/>
              <a:t>, </a:t>
            </a:r>
            <a:r>
              <a:rPr lang="ru-RU" sz="1600" dirty="0" err="1"/>
              <a:t>гальмуючи</a:t>
            </a:r>
            <a:r>
              <a:rPr lang="ru-RU" sz="1600" dirty="0"/>
              <a:t> рукою </a:t>
            </a:r>
            <a:r>
              <a:rPr lang="ru-RU" sz="1600" dirty="0" err="1"/>
              <a:t>оброблювану</a:t>
            </a:r>
            <a:r>
              <a:rPr lang="ru-RU" sz="1600" dirty="0"/>
              <a:t> деталь.</a:t>
            </a:r>
          </a:p>
          <a:p>
            <a:r>
              <a:rPr lang="ru-RU" sz="1600" dirty="0"/>
              <a:t> Не </a:t>
            </a:r>
            <a:r>
              <a:rPr lang="ru-RU" sz="1600" dirty="0" err="1"/>
              <a:t>відходити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верстата</a:t>
            </a:r>
            <a:r>
              <a:rPr lang="ru-RU" sz="1600" dirty="0"/>
              <a:t>, не </a:t>
            </a:r>
            <a:r>
              <a:rPr lang="ru-RU" sz="1600" dirty="0" err="1"/>
              <a:t>вимкнувши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.</a:t>
            </a:r>
          </a:p>
          <a:p>
            <a:r>
              <a:rPr lang="ru-RU" sz="1600" dirty="0"/>
              <a:t>4. У </a:t>
            </a:r>
            <a:r>
              <a:rPr lang="ru-RU" sz="1600" dirty="0" err="1"/>
              <a:t>випадку</a:t>
            </a:r>
            <a:r>
              <a:rPr lang="ru-RU" sz="1600" dirty="0"/>
              <a:t> </a:t>
            </a:r>
            <a:r>
              <a:rPr lang="ru-RU" sz="1600" dirty="0" err="1"/>
              <a:t>вимкнення</a:t>
            </a:r>
            <a:r>
              <a:rPr lang="ru-RU" sz="1600" dirty="0"/>
              <a:t> струму у </a:t>
            </a:r>
            <a:r>
              <a:rPr lang="ru-RU" sz="1600" dirty="0" err="1"/>
              <a:t>мережі</a:t>
            </a:r>
            <a:r>
              <a:rPr lang="ru-RU" sz="1600" dirty="0"/>
              <a:t> </a:t>
            </a:r>
            <a:r>
              <a:rPr lang="ru-RU" sz="1600" dirty="0" err="1"/>
              <a:t>негайно</a:t>
            </a:r>
            <a:r>
              <a:rPr lang="ru-RU" sz="1600" dirty="0"/>
              <a:t> </a:t>
            </a:r>
            <a:r>
              <a:rPr lang="ru-RU" sz="1600" dirty="0" err="1"/>
              <a:t>вимкнути</a:t>
            </a:r>
            <a:r>
              <a:rPr lang="ru-RU" sz="1600" dirty="0"/>
              <a:t> </a:t>
            </a:r>
            <a:r>
              <a:rPr lang="ru-RU" sz="1600" dirty="0" err="1"/>
              <a:t>верстат</a:t>
            </a:r>
            <a:r>
              <a:rPr lang="ru-RU" sz="1600" dirty="0"/>
              <a:t>.</a:t>
            </a:r>
          </a:p>
          <a:p>
            <a:r>
              <a:rPr lang="ru-RU" sz="1600" dirty="0"/>
              <a:t>ВИМОГИ БЕЗПЕКИ ПІСЛЯ ЗАКІНЧЕННЯ РОБОТИ</a:t>
            </a:r>
          </a:p>
          <a:p>
            <a:r>
              <a:rPr lang="ru-RU" sz="1600" dirty="0"/>
              <a:t>1. </a:t>
            </a:r>
            <a:r>
              <a:rPr lang="ru-RU" sz="1600" dirty="0" err="1"/>
              <a:t>Зупинити</a:t>
            </a:r>
            <a:r>
              <a:rPr lang="ru-RU" sz="1600" dirty="0"/>
              <a:t> </a:t>
            </a:r>
            <a:r>
              <a:rPr lang="ru-RU" sz="1600" dirty="0" err="1"/>
              <a:t>верстат</a:t>
            </a:r>
            <a:r>
              <a:rPr lang="ru-RU" sz="1600" dirty="0"/>
              <a:t>.</a:t>
            </a:r>
          </a:p>
          <a:p>
            <a:r>
              <a:rPr lang="ru-RU" sz="1600" dirty="0"/>
              <a:t>2. </a:t>
            </a:r>
            <a:r>
              <a:rPr lang="ru-RU" sz="1600" dirty="0" err="1"/>
              <a:t>Покласти</a:t>
            </a:r>
            <a:r>
              <a:rPr lang="ru-RU" sz="1600" dirty="0"/>
              <a:t> на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 </a:t>
            </a:r>
            <a:r>
              <a:rPr lang="ru-RU" sz="1600" dirty="0" err="1"/>
              <a:t>інструменти</a:t>
            </a:r>
            <a:r>
              <a:rPr lang="ru-RU" sz="1600" dirty="0"/>
              <a:t>.</a:t>
            </a:r>
          </a:p>
          <a:p>
            <a:r>
              <a:rPr lang="ru-RU" sz="1600" dirty="0"/>
              <a:t>3. </a:t>
            </a:r>
            <a:r>
              <a:rPr lang="ru-RU" sz="1600" dirty="0" err="1"/>
              <a:t>Прибрати</a:t>
            </a:r>
            <a:r>
              <a:rPr lang="ru-RU" sz="1600" dirty="0"/>
              <a:t> з </a:t>
            </a:r>
            <a:r>
              <a:rPr lang="ru-RU" sz="1600" dirty="0" err="1"/>
              <a:t>верстата</a:t>
            </a:r>
            <a:r>
              <a:rPr lang="ru-RU" sz="1600" dirty="0"/>
              <a:t> стружку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щітки</a:t>
            </a:r>
            <a:r>
              <a:rPr lang="ru-RU" sz="1600" dirty="0"/>
              <a:t>. Не </a:t>
            </a:r>
            <a:r>
              <a:rPr lang="ru-RU" sz="1600" dirty="0" err="1"/>
              <a:t>здувати</a:t>
            </a:r>
            <a:r>
              <a:rPr lang="ru-RU" sz="1600" dirty="0"/>
              <a:t> стружку </a:t>
            </a:r>
            <a:r>
              <a:rPr lang="ru-RU" sz="1600" dirty="0" err="1"/>
              <a:t>ротом</a:t>
            </a:r>
            <a:r>
              <a:rPr lang="ru-RU" sz="1600" dirty="0"/>
              <a:t>, не </a:t>
            </a:r>
            <a:r>
              <a:rPr lang="ru-RU" sz="1600" dirty="0" err="1"/>
              <a:t>змітати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рукою.</a:t>
            </a:r>
          </a:p>
          <a:p>
            <a:r>
              <a:rPr lang="ru-RU" sz="1600" dirty="0"/>
              <a:t>4. </a:t>
            </a:r>
            <a:r>
              <a:rPr lang="ru-RU" sz="1600" dirty="0" err="1"/>
              <a:t>Здати</a:t>
            </a:r>
            <a:r>
              <a:rPr lang="ru-RU" sz="1600" dirty="0"/>
              <a:t> </a:t>
            </a:r>
            <a:r>
              <a:rPr lang="ru-RU" sz="1600" dirty="0" err="1"/>
              <a:t>верстат</a:t>
            </a:r>
            <a:r>
              <a:rPr lang="ru-RU" sz="1600" dirty="0"/>
              <a:t> </a:t>
            </a:r>
            <a:r>
              <a:rPr lang="ru-RU" sz="1600" dirty="0" err="1"/>
              <a:t>учителеві</a:t>
            </a:r>
            <a:r>
              <a:rPr lang="ru-RU" sz="1600" dirty="0"/>
              <a:t>.</a:t>
            </a:r>
          </a:p>
          <a:p>
            <a:r>
              <a:rPr lang="ru-RU" sz="1600" dirty="0"/>
              <a:t>5. Привести себе в порядок.</a:t>
            </a:r>
          </a:p>
          <a:p>
            <a:r>
              <a:rPr lang="ru-RU" sz="1600" dirty="0"/>
              <a:t>ВИМОГИ БЕЗПЕКИ В АВАРІЙНИХ СИТУАЦІЯХ</a:t>
            </a:r>
          </a:p>
          <a:p>
            <a:r>
              <a:rPr lang="ru-RU" sz="1600" dirty="0"/>
              <a:t>1. У </a:t>
            </a:r>
            <a:r>
              <a:rPr lang="ru-RU" sz="1600" dirty="0" err="1"/>
              <a:t>випадку</a:t>
            </a:r>
            <a:r>
              <a:rPr lang="ru-RU" sz="1600" dirty="0"/>
              <a:t> травм </a:t>
            </a:r>
            <a:r>
              <a:rPr lang="ru-RU" sz="1600" dirty="0" err="1"/>
              <a:t>негайно</a:t>
            </a:r>
            <a:r>
              <a:rPr lang="ru-RU" sz="1600" dirty="0"/>
              <a:t> </a:t>
            </a:r>
            <a:r>
              <a:rPr lang="ru-RU" sz="1600" dirty="0" err="1"/>
              <a:t>повідомити</a:t>
            </a:r>
            <a:r>
              <a:rPr lang="ru-RU" sz="1600" dirty="0"/>
              <a:t> </a:t>
            </a:r>
            <a:r>
              <a:rPr lang="ru-RU" sz="1600" dirty="0" err="1"/>
              <a:t>вчителя</a:t>
            </a:r>
            <a:r>
              <a:rPr lang="ru-RU" sz="1600" dirty="0"/>
              <a:t>.</a:t>
            </a:r>
          </a:p>
          <a:p>
            <a:r>
              <a:rPr lang="ru-RU" sz="1600" dirty="0"/>
              <a:t>2. При </a:t>
            </a:r>
            <a:r>
              <a:rPr lang="ru-RU" sz="1600" dirty="0" err="1"/>
              <a:t>нещасних</a:t>
            </a:r>
            <a:r>
              <a:rPr lang="ru-RU" sz="1600" dirty="0"/>
              <a:t> </a:t>
            </a:r>
            <a:r>
              <a:rPr lang="ru-RU" sz="1600" dirty="0" err="1"/>
              <a:t>випадках</a:t>
            </a:r>
            <a:r>
              <a:rPr lang="ru-RU" sz="1600" dirty="0"/>
              <a:t> </a:t>
            </a:r>
            <a:r>
              <a:rPr lang="ru-RU" sz="1600" dirty="0" err="1"/>
              <a:t>надати</a:t>
            </a:r>
            <a:r>
              <a:rPr lang="ru-RU" sz="1600" dirty="0"/>
              <a:t> першу </a:t>
            </a:r>
            <a:r>
              <a:rPr lang="ru-RU" sz="1600" dirty="0" err="1"/>
              <a:t>долікарську</a:t>
            </a:r>
            <a:r>
              <a:rPr lang="ru-RU" sz="1600" dirty="0"/>
              <a:t> </a:t>
            </a:r>
            <a:r>
              <a:rPr lang="ru-RU" sz="1600" dirty="0" err="1"/>
              <a:t>допомогу</a:t>
            </a:r>
            <a:r>
              <a:rPr lang="ru-RU" sz="1600" dirty="0"/>
              <a:t> </a:t>
            </a:r>
            <a:r>
              <a:rPr lang="ru-RU" sz="1600" dirty="0" err="1"/>
              <a:t>потерпілому</a:t>
            </a:r>
            <a:r>
              <a:rPr lang="ru-RU" sz="1600" dirty="0"/>
              <a:t> і </a:t>
            </a:r>
            <a:r>
              <a:rPr lang="ru-RU" sz="1600" dirty="0" err="1"/>
              <a:t>вжити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по </a:t>
            </a:r>
            <a:r>
              <a:rPr lang="ru-RU" sz="1600" dirty="0" err="1"/>
              <a:t>наданню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</a:p>
          <a:p>
            <a:r>
              <a:rPr lang="ru-RU" sz="1600" dirty="0" err="1"/>
              <a:t>медичної</a:t>
            </a:r>
            <a:r>
              <a:rPr lang="ru-RU" sz="1600" dirty="0"/>
              <a:t> </a:t>
            </a:r>
            <a:r>
              <a:rPr lang="ru-RU" sz="1600" dirty="0" err="1"/>
              <a:t>допомоги</a:t>
            </a:r>
            <a:r>
              <a:rPr lang="ru-RU" sz="1600" dirty="0"/>
              <a:t>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32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rud.ucoz.ua/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3424" y="3833664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Токарний верстат СТД-120М </a:t>
            </a:r>
            <a:r>
              <a:rPr lang="uk-UA" dirty="0" smtClean="0"/>
              <a:t>принципово </a:t>
            </a:r>
            <a:r>
              <a:rPr lang="uk-UA" dirty="0"/>
              <a:t>не відрізняється від верстата ТВД-120, але має ряд удосконалень. На спеціальній дерев'яній підставі </a:t>
            </a:r>
            <a:r>
              <a:rPr lang="uk-UA" i="1" dirty="0"/>
              <a:t>1</a:t>
            </a:r>
            <a:r>
              <a:rPr lang="uk-UA" dirty="0"/>
              <a:t> встановлений електродвигун </a:t>
            </a:r>
            <a:r>
              <a:rPr lang="uk-UA" i="1" dirty="0"/>
              <a:t>2,</a:t>
            </a:r>
            <a:r>
              <a:rPr lang="uk-UA" dirty="0"/>
              <a:t> станина 3 і захисні огородження </a:t>
            </a:r>
            <a:r>
              <a:rPr lang="uk-UA" i="1" dirty="0"/>
              <a:t>4 і 12.</a:t>
            </a:r>
            <a:r>
              <a:rPr lang="uk-UA" dirty="0"/>
              <a:t> На станині розташована передня бабка 7 і задня </a:t>
            </a:r>
            <a:r>
              <a:rPr lang="uk-UA" dirty="0" err="1"/>
              <a:t>ба</a:t>
            </a:r>
            <a:r>
              <a:rPr lang="uk-UA" dirty="0"/>
              <a:t>бка </a:t>
            </a:r>
            <a:r>
              <a:rPr lang="uk-UA" i="1" dirty="0"/>
              <a:t>10.</a:t>
            </a:r>
            <a:r>
              <a:rPr lang="uk-UA" dirty="0"/>
              <a:t> Між ними на станині розміщений підручник з </a:t>
            </a:r>
            <a:r>
              <a:rPr lang="uk-UA" dirty="0" err="1"/>
              <a:t>тр</a:t>
            </a:r>
            <a:r>
              <a:rPr lang="uk-UA" dirty="0"/>
              <a:t>имачем  </a:t>
            </a:r>
            <a:r>
              <a:rPr lang="uk-UA" i="1" dirty="0"/>
              <a:t>9;</a:t>
            </a:r>
            <a:r>
              <a:rPr lang="uk-UA" dirty="0"/>
              <a:t> ці три механізми утворять зону гостріння, що закрита огородженням </a:t>
            </a:r>
            <a:r>
              <a:rPr lang="uk-UA" i="1" dirty="0"/>
              <a:t>12</a:t>
            </a:r>
            <a:r>
              <a:rPr lang="uk-UA" dirty="0"/>
              <a:t> з оглядовим екраном </a:t>
            </a:r>
            <a:r>
              <a:rPr lang="uk-UA" i="1" dirty="0"/>
              <a:t>11.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Будова токарного верстата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7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0.gstatic.com/images?q=tbn:ANd9GcT3JrGEbd_YLMaGKPN7y_GDSl15kd7o1jY6jsieMR8tXERh37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0" name="Picture 4" descr="http://ua.convdocs.org/pars_docs/refs/172/171084/171084_html_mede83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69"/>
            <a:ext cx="4136403" cy="28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3428" y="7937"/>
            <a:ext cx="36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Вироби аналоги</a:t>
            </a:r>
            <a:endParaRPr lang="uk-UA" dirty="0"/>
          </a:p>
        </p:txBody>
      </p:sp>
      <p:pic>
        <p:nvPicPr>
          <p:cNvPr id="4102" name="Picture 6" descr="http://ua.convdocs.org/pars_docs/refs/172/171084/171084_html_m378b5e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4" y="3224317"/>
            <a:ext cx="5007596" cy="36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e.zavantag.com/tw_files2/urls_6/74/d-73366/73366_html_79ce9d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4" y="351459"/>
            <a:ext cx="4981788" cy="28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thumb/d/de/Woodcarvings_of_cranes.jpg/280px-Woodcarvings_of_cra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317"/>
            <a:ext cx="4136403" cy="36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428" y="7937"/>
            <a:ext cx="36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Вироби аналоги</a:t>
            </a:r>
            <a:endParaRPr lang="uk-UA" dirty="0"/>
          </a:p>
        </p:txBody>
      </p:sp>
      <p:pic>
        <p:nvPicPr>
          <p:cNvPr id="5122" name="Picture 2" descr="http://uchni.com.ua/pars_docs/refs/3/2102/2102_html_m280dda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03" y="3941157"/>
            <a:ext cx="2925819" cy="29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2.zavantag.com/tw_files2/urls_154/28/d-27831/27831_html_m2ac8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033" y="89235"/>
            <a:ext cx="3563888" cy="41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azom.znaimo.com.ua/tw_files2/urls_12/77/d-76624/76624_html_6b8bbea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6" y="312738"/>
            <a:ext cx="5112568" cy="362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encrypted-tbn3.gstatic.com/images?q=tbn:ANd9GcTUIFQILdYRWCGN_k8NIKeXibr4nLICN_qbksiWGMI9pjoqTkL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10" descr="https://encrypted-tbn3.gstatic.com/images?q=tbn:ANd9GcTUIFQILdYRWCGN_k8NIKeXibr4nLICN_qbksiWGMI9pjoqTkL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</TotalTime>
  <Words>521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Технологія виготовлення виробіфв із деревини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виготовлення заготовок з дерева</dc:title>
  <dc:creator>Ігорь</dc:creator>
  <cp:lastModifiedBy>Ігорь</cp:lastModifiedBy>
  <cp:revision>4</cp:revision>
  <dcterms:created xsi:type="dcterms:W3CDTF">2013-11-26T13:03:22Z</dcterms:created>
  <dcterms:modified xsi:type="dcterms:W3CDTF">2013-11-26T15:49:05Z</dcterms:modified>
</cp:coreProperties>
</file>