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7" y="3861048"/>
            <a:ext cx="9324527" cy="1664862"/>
          </a:xfrm>
        </p:spPr>
        <p:txBody>
          <a:bodyPr/>
          <a:lstStyle/>
          <a:p>
            <a:pPr algn="ctr"/>
            <a:r>
              <a:rPr lang="ru-RU" sz="4400" dirty="0" err="1" smtClean="0"/>
              <a:t>Супереч</a:t>
            </a:r>
            <a:r>
              <a:rPr lang="uk-UA" sz="4400" dirty="0" err="1" smtClean="0"/>
              <a:t>ність</a:t>
            </a:r>
            <a:r>
              <a:rPr lang="uk-UA" sz="4400" dirty="0" smtClean="0"/>
              <a:t> «батьки та діти» як соціальна проблема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085">
            <a:off x="817712" y="433552"/>
            <a:ext cx="4081636" cy="306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186">
            <a:off x="4502195" y="579496"/>
            <a:ext cx="3717066" cy="276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90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413149" cy="339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26876" cy="1143000"/>
          </a:xfrm>
        </p:spPr>
        <p:txBody>
          <a:bodyPr/>
          <a:lstStyle/>
          <a:p>
            <a:r>
              <a:rPr lang="uk-UA" sz="5400" dirty="0" smtClean="0"/>
              <a:t>Проблеми та їх рішення:</a:t>
            </a:r>
            <a:endParaRPr lang="ru-RU" sz="5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68508"/>
            <a:ext cx="5454713" cy="341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Проблема реалізації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704856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Причини:</a:t>
            </a:r>
          </a:p>
          <a:p>
            <a:r>
              <a:rPr lang="uk-UA" dirty="0" smtClean="0"/>
              <a:t>Батьки не досягли певних цілей, залишились нездійснені плани та мрії;</a:t>
            </a:r>
          </a:p>
          <a:p>
            <a:r>
              <a:rPr lang="uk-UA" dirty="0" smtClean="0"/>
              <a:t>Впевненість батьків у тому, що їх дитина ще недостатньо доросла, щоб знати що їй потрібно;</a:t>
            </a:r>
          </a:p>
          <a:p>
            <a:r>
              <a:rPr lang="uk-UA" dirty="0" smtClean="0"/>
              <a:t>Бажання повністю контролювати та впливати на формування особистості своєї дитини.</a:t>
            </a:r>
          </a:p>
          <a:p>
            <a:pPr marL="4572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Наслідки:</a:t>
            </a:r>
          </a:p>
          <a:p>
            <a:r>
              <a:rPr lang="ru-RU" dirty="0" err="1" smtClean="0"/>
              <a:t>Породжує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/>
              <a:t>страх бути </a:t>
            </a:r>
            <a:r>
              <a:rPr lang="ru-RU" dirty="0" err="1"/>
              <a:t>знедоленими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самоповагою</a:t>
            </a:r>
            <a:r>
              <a:rPr lang="ru-RU" dirty="0"/>
              <a:t>, </a:t>
            </a:r>
            <a:r>
              <a:rPr lang="ru-RU" dirty="0" err="1"/>
              <a:t>розвивається</a:t>
            </a:r>
            <a:r>
              <a:rPr lang="ru-RU" dirty="0"/>
              <a:t> „</a:t>
            </a:r>
            <a:r>
              <a:rPr lang="ru-RU" dirty="0" err="1"/>
              <a:t>помилкове</a:t>
            </a:r>
            <a:r>
              <a:rPr lang="ru-RU" dirty="0"/>
              <a:t> Я” на </a:t>
            </a:r>
            <a:r>
              <a:rPr lang="ru-RU" dirty="0" err="1"/>
              <a:t>догоду</a:t>
            </a:r>
            <a:r>
              <a:rPr lang="ru-RU" dirty="0"/>
              <a:t> </a:t>
            </a:r>
            <a:r>
              <a:rPr lang="ru-RU" dirty="0" smtClean="0"/>
              <a:t>батькам.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99288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2400" dirty="0"/>
              <a:t>:</a:t>
            </a:r>
          </a:p>
          <a:p>
            <a:r>
              <a:rPr lang="ru-RU" dirty="0" err="1"/>
              <a:t>Осмислення</a:t>
            </a:r>
            <a:r>
              <a:rPr lang="ru-RU" dirty="0"/>
              <a:t> батьками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повинна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обирати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пораду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свою думку,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задовольняє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нав´язують</a:t>
            </a:r>
            <a:r>
              <a:rPr lang="ru-RU" dirty="0"/>
              <a:t> батьки. </a:t>
            </a:r>
            <a:r>
              <a:rPr lang="ru-RU" dirty="0" err="1"/>
              <a:t>Говорити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7" y="3429000"/>
            <a:ext cx="5715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12768" cy="1143000"/>
          </a:xfrm>
        </p:spPr>
        <p:txBody>
          <a:bodyPr/>
          <a:lstStyle/>
          <a:p>
            <a:pPr algn="ctr"/>
            <a:r>
              <a:rPr lang="uk-UA" dirty="0" smtClean="0"/>
              <a:t>Насилля в сім´ї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8007" y="3383280"/>
            <a:ext cx="8856984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Наслідки:</a:t>
            </a:r>
          </a:p>
          <a:p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/>
              <a:t>копіювати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 smtClean="0"/>
              <a:t>агресора</a:t>
            </a:r>
            <a:r>
              <a:rPr lang="ru-RU" dirty="0" smtClean="0"/>
              <a:t>;</a:t>
            </a:r>
          </a:p>
          <a:p>
            <a:r>
              <a:rPr lang="uk-UA" dirty="0" smtClean="0"/>
              <a:t>Поява у дитини нав´язливих страхів та фобій;</a:t>
            </a:r>
          </a:p>
          <a:p>
            <a:r>
              <a:rPr lang="uk-UA" dirty="0" smtClean="0"/>
              <a:t>Тривожність та занижена самооцінка.</a:t>
            </a:r>
          </a:p>
          <a:p>
            <a:pPr marL="45720" indent="0" algn="ctr">
              <a:buNone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Рішення:</a:t>
            </a:r>
          </a:p>
          <a:p>
            <a:r>
              <a:rPr lang="uk-UA" dirty="0" smtClean="0"/>
              <a:t>Батьки повинні уникати, як психологічного, так і фізичного насильства по відношенню до дитини;</a:t>
            </a:r>
          </a:p>
          <a:p>
            <a:r>
              <a:rPr lang="uk-UA" dirty="0" smtClean="0"/>
              <a:t> Не вирішувати конфліктів між собою на очах у дитини.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3008"/>
            <a:ext cx="345638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3008"/>
            <a:ext cx="329183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908720"/>
            <a:ext cx="4968551" cy="298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9217024" cy="1080120"/>
          </a:xfrm>
        </p:spPr>
        <p:txBody>
          <a:bodyPr/>
          <a:lstStyle/>
          <a:p>
            <a:r>
              <a:rPr lang="uk-UA" dirty="0" smtClean="0"/>
              <a:t>Байдужість батьків до дітей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5798" y="3789040"/>
            <a:ext cx="8388424" cy="3330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Причини:</a:t>
            </a:r>
          </a:p>
          <a:p>
            <a:r>
              <a:rPr lang="uk-UA" dirty="0" smtClean="0"/>
              <a:t>Надмірна зайнятість батьків, нестача часу на виховання;</a:t>
            </a:r>
          </a:p>
          <a:p>
            <a:r>
              <a:rPr lang="uk-UA" dirty="0" smtClean="0"/>
              <a:t>Коли батьки переймаються власними проблемами та задовольняють, в першу чергу, власні інтереси.</a:t>
            </a:r>
          </a:p>
          <a:p>
            <a:pPr marL="4572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Наслідки:</a:t>
            </a:r>
          </a:p>
          <a:p>
            <a:r>
              <a:rPr lang="uk-UA" dirty="0" smtClean="0"/>
              <a:t>Намагання дитини всіляко звернути на себе увагу батьків.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Зниження авторитету батьків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09149"/>
            <a:ext cx="3346704" cy="3474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Причини:</a:t>
            </a:r>
          </a:p>
          <a:p>
            <a:r>
              <a:rPr lang="uk-UA" dirty="0"/>
              <a:t> </a:t>
            </a:r>
            <a:r>
              <a:rPr lang="uk-UA" dirty="0" smtClean="0"/>
              <a:t>Оточення нав´язує певні </a:t>
            </a:r>
            <a:r>
              <a:rPr lang="uk-UA" dirty="0" err="1" smtClean="0"/>
              <a:t>мислеформи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Надмірна опіка батьків і бажання дитини зробити все навпаки;</a:t>
            </a:r>
          </a:p>
          <a:p>
            <a:r>
              <a:rPr lang="uk-UA" dirty="0" smtClean="0"/>
              <a:t>Дитині здається, що вона вже достатньо доросла і може не рахуватись з думкою батьків.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99592" y="4509120"/>
            <a:ext cx="7056784" cy="2016224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Рішення:</a:t>
            </a:r>
          </a:p>
          <a:p>
            <a:r>
              <a:rPr lang="uk-UA" dirty="0" smtClean="0"/>
              <a:t>Батьки повинні цінувати самостійність своєї дитини і ні в якому разі не мають вирішувати це питання через конфлікт. Необхідно намагатись встановити дружні стосунки.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284946" cy="307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04551"/>
            <a:ext cx="8424936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Дружні стосунки в сім´ї, насамперед, мають ґрунтуватись на довірі. Батьки мають всіляко допомагати й брати участь у житті своєї дитини, але пам´ятати, що вона є особистістю. В той час, діти  повинні цінувати те, що для них зробили батьки, поважати їх.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03" y="2924944"/>
            <a:ext cx="5949415" cy="361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344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Суперечність «батьки та діти» як соціальна проблема</vt:lpstr>
      <vt:lpstr>Проблеми та їх рішення:</vt:lpstr>
      <vt:lpstr>Проблема реалізації</vt:lpstr>
      <vt:lpstr>Презентация PowerPoint</vt:lpstr>
      <vt:lpstr>Насилля в сім´ї</vt:lpstr>
      <vt:lpstr>Байдужість батьків до дітей </vt:lpstr>
      <vt:lpstr>Зниження авторитету батьків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Суперечність «батьки та діти» як соціальна проблема</dc:title>
  <dc:creator>urchik</dc:creator>
  <cp:lastModifiedBy>urchik</cp:lastModifiedBy>
  <cp:revision>16</cp:revision>
  <dcterms:created xsi:type="dcterms:W3CDTF">2013-11-05T14:14:10Z</dcterms:created>
  <dcterms:modified xsi:type="dcterms:W3CDTF">2014-06-04T18:46:00Z</dcterms:modified>
</cp:coreProperties>
</file>