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CE61-0E9F-4C90-992E-E1B8CDC816F9}" type="datetimeFigureOut">
              <a:rPr lang="uk-UA" smtClean="0"/>
              <a:t>10.02.2015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EF2A-8DB9-41E3-9DEC-523BFC79C5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07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EF2A-8DB9-41E3-9DEC-523BFC79C5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9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678421"/>
            <a:ext cx="1981200" cy="1828800"/>
          </a:xfrm>
        </p:spPr>
        <p:txBody>
          <a:bodyPr/>
          <a:lstStyle/>
          <a:p>
            <a:r>
              <a:rPr lang="uk-UA" dirty="0" smtClean="0"/>
              <a:t>Виконав учень 4(8)-А класу </a:t>
            </a:r>
          </a:p>
          <a:p>
            <a:r>
              <a:rPr lang="uk-UA" dirty="0" err="1" smtClean="0"/>
              <a:t>Прубняк</a:t>
            </a:r>
            <a:r>
              <a:rPr lang="uk-UA" dirty="0" smtClean="0"/>
              <a:t> Ігор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324600" cy="1828800"/>
          </a:xfrm>
        </p:spPr>
        <p:txBody>
          <a:bodyPr/>
          <a:lstStyle/>
          <a:p>
            <a:r>
              <a:rPr lang="uk-UA" dirty="0" err="1" smtClean="0"/>
              <a:t>Рок</a:t>
            </a:r>
            <a:r>
              <a:rPr lang="uk-UA" dirty="0" smtClean="0"/>
              <a:t> та його легенди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2309242" cy="31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err="1"/>
              <a:t>Рок-музика</a:t>
            </a:r>
            <a:r>
              <a:rPr lang="uk-UA" dirty="0"/>
              <a:t> (англ. </a:t>
            </a:r>
            <a:r>
              <a:rPr lang="en-US" dirty="0"/>
              <a:t>Rock) — </a:t>
            </a:r>
            <a:r>
              <a:rPr lang="uk-UA" dirty="0"/>
              <a:t>узагальнена назва низки напрямків популярної музики другої половини </a:t>
            </a:r>
            <a:r>
              <a:rPr lang="en-US" dirty="0"/>
              <a:t>XX </a:t>
            </a:r>
            <a:r>
              <a:rPr lang="uk-UA" dirty="0"/>
              <a:t>століття, що походять від рок-н-ролу та </a:t>
            </a:r>
            <a:r>
              <a:rPr lang="uk-UA" dirty="0" err="1"/>
              <a:t>ритм-енд-блюзу</a:t>
            </a:r>
            <a:r>
              <a:rPr lang="uk-UA" dirty="0"/>
              <a:t>. Термін </a:t>
            </a:r>
            <a:r>
              <a:rPr lang="en-US" dirty="0"/>
              <a:t>Rock </a:t>
            </a:r>
            <a:r>
              <a:rPr lang="uk-UA" dirty="0"/>
              <a:t>очевидно є скороченням від </a:t>
            </a:r>
            <a:r>
              <a:rPr lang="en-US" dirty="0" err="1"/>
              <a:t>Rock'n'roll</a:t>
            </a:r>
            <a:r>
              <a:rPr lang="en-US" dirty="0"/>
              <a:t> </a:t>
            </a:r>
            <a:r>
              <a:rPr lang="uk-UA" dirty="0"/>
              <a:t>і дослівно перекладається як «хитати(ся); трясти(ся)». Також «роком» називають своєрідний спосіб життя деяких шанувальників </a:t>
            </a:r>
            <a:r>
              <a:rPr lang="uk-UA" dirty="0" err="1"/>
              <a:t>рок-музики</a:t>
            </a:r>
            <a:r>
              <a:rPr lang="uk-UA" dirty="0"/>
              <a:t>, що переріс у субкультуру.</a:t>
            </a:r>
          </a:p>
          <a:p>
            <a:endParaRPr lang="uk-UA" dirty="0"/>
          </a:p>
          <a:p>
            <a:r>
              <a:rPr lang="uk-UA" dirty="0" err="1"/>
              <a:t>Рок-музика</a:t>
            </a:r>
            <a:r>
              <a:rPr lang="uk-UA" dirty="0"/>
              <a:t> має велику кількість напрямків: від танцювального рок-н-ролу до металу. Зміст пісень варіюється від легкого і невимушеного до похмурого, глибокого і філософського. Часто </a:t>
            </a:r>
            <a:r>
              <a:rPr lang="uk-UA" dirty="0" err="1"/>
              <a:t>рок-музика</a:t>
            </a:r>
            <a:r>
              <a:rPr lang="uk-UA" dirty="0"/>
              <a:t> протиставляється </a:t>
            </a:r>
            <a:r>
              <a:rPr lang="uk-UA" dirty="0" smtClean="0"/>
              <a:t>поп-музиці, </a:t>
            </a:r>
            <a:r>
              <a:rPr lang="uk-UA" dirty="0"/>
              <a:t>хоча чіткої межі між поняттями «</a:t>
            </a:r>
            <a:r>
              <a:rPr lang="uk-UA" dirty="0" err="1"/>
              <a:t>рок</a:t>
            </a:r>
            <a:r>
              <a:rPr lang="uk-UA" dirty="0"/>
              <a:t>» і «</a:t>
            </a:r>
            <a:r>
              <a:rPr lang="uk-UA" dirty="0" err="1"/>
              <a:t>поп</a:t>
            </a:r>
            <a:r>
              <a:rPr lang="uk-UA" dirty="0"/>
              <a:t>» не існує, і немало музичних явищ балансують на грані між ними.</a:t>
            </a:r>
          </a:p>
          <a:p>
            <a:endParaRPr lang="uk-UA" dirty="0"/>
          </a:p>
          <a:p>
            <a:r>
              <a:rPr lang="uk-UA" dirty="0"/>
              <a:t>Основні центри розвитку </a:t>
            </a:r>
            <a:r>
              <a:rPr lang="uk-UA" dirty="0" err="1"/>
              <a:t>рок-музики</a:t>
            </a:r>
            <a:r>
              <a:rPr lang="uk-UA" dirty="0"/>
              <a:t> — західна Європа (особливо Великобританія) і США, внаслідок цього більшість текстів пісень написана англійською мовою. Проте, хоча, як правило, з деяким запізненням, національна </a:t>
            </a:r>
            <a:r>
              <a:rPr lang="uk-UA" dirty="0" err="1"/>
              <a:t>рок-музика</a:t>
            </a:r>
            <a:r>
              <a:rPr lang="uk-UA" dirty="0"/>
              <a:t> з'явилася практично у всіх країнах. Українська </a:t>
            </a:r>
            <a:r>
              <a:rPr lang="uk-UA" dirty="0" err="1"/>
              <a:t>рок-музика</a:t>
            </a:r>
            <a:r>
              <a:rPr lang="uk-UA" dirty="0"/>
              <a:t> з'явилася за часів СРСР в кінці 1960-х років.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71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Цікаве про </a:t>
            </a:r>
            <a:r>
              <a:rPr lang="uk-UA" dirty="0" err="1" smtClean="0"/>
              <a:t>рок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Група </a:t>
            </a:r>
            <a:r>
              <a:rPr lang="en-US" dirty="0"/>
              <a:t>System Of A Down </a:t>
            </a:r>
            <a:r>
              <a:rPr lang="uk-UA" dirty="0"/>
              <a:t>випустила альбом </a:t>
            </a:r>
            <a:r>
              <a:rPr lang="en-US" dirty="0"/>
              <a:t>Steal This Album! </a:t>
            </a:r>
            <a:r>
              <a:rPr lang="uk-UA" dirty="0"/>
              <a:t>стилізованим під піратську продукцію, так що багато фанатів спочатку були розгублені і підозрювали підступ.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592" y="267149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Назва</a:t>
            </a:r>
            <a:r>
              <a:rPr lang="ru-RU" dirty="0"/>
              <a:t> гурту Бі-2 </a:t>
            </a:r>
            <a:r>
              <a:rPr lang="ru-RU" dirty="0" err="1"/>
              <a:t>розшифровується</a:t>
            </a:r>
            <a:r>
              <a:rPr lang="ru-RU" dirty="0"/>
              <a:t> як "Берег </a:t>
            </a:r>
            <a:r>
              <a:rPr lang="ru-RU" dirty="0" err="1"/>
              <a:t>істини</a:t>
            </a:r>
            <a:r>
              <a:rPr lang="ru-RU" dirty="0"/>
              <a:t>".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колектив</a:t>
            </a:r>
            <a:r>
              <a:rPr lang="ru-RU" dirty="0"/>
              <a:t> </a:t>
            </a:r>
            <a:r>
              <a:rPr lang="ru-RU" dirty="0" err="1"/>
              <a:t>називався</a:t>
            </a:r>
            <a:r>
              <a:rPr lang="ru-RU" dirty="0"/>
              <a:t> до того, як </a:t>
            </a:r>
            <a:r>
              <a:rPr lang="ru-RU" dirty="0" err="1"/>
              <a:t>Льова</a:t>
            </a:r>
            <a:r>
              <a:rPr lang="ru-RU" dirty="0"/>
              <a:t> і Шура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до </a:t>
            </a:r>
            <a:r>
              <a:rPr lang="ru-RU" dirty="0" err="1"/>
              <a:t>абревіатури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350100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Джон </a:t>
            </a:r>
            <a:r>
              <a:rPr lang="uk-UA" dirty="0" err="1"/>
              <a:t>Леннон</a:t>
            </a:r>
            <a:r>
              <a:rPr lang="uk-UA" dirty="0"/>
              <a:t> спав у </a:t>
            </a:r>
            <a:r>
              <a:rPr lang="uk-UA" dirty="0" smtClean="0"/>
              <a:t>справжній труні</a:t>
            </a:r>
            <a:r>
              <a:rPr lang="uk-UA" dirty="0"/>
              <a:t>! За визнанням менеджера </a:t>
            </a:r>
            <a:r>
              <a:rPr lang="en-US" dirty="0"/>
              <a:t>Beatles </a:t>
            </a:r>
            <a:r>
              <a:rPr lang="uk-UA" dirty="0"/>
              <a:t>Алана </a:t>
            </a:r>
            <a:r>
              <a:rPr lang="uk-UA" dirty="0" err="1" smtClean="0"/>
              <a:t>Уїльямса</a:t>
            </a:r>
            <a:r>
              <a:rPr lang="uk-UA" dirty="0" smtClean="0"/>
              <a:t>, </a:t>
            </a:r>
            <a:r>
              <a:rPr lang="uk-UA" dirty="0" err="1"/>
              <a:t>Леннон</a:t>
            </a:r>
            <a:r>
              <a:rPr lang="uk-UA" dirty="0"/>
              <a:t> </a:t>
            </a:r>
            <a:r>
              <a:rPr lang="uk-UA" dirty="0" smtClean="0"/>
              <a:t>надавав перевагу сону </a:t>
            </a:r>
            <a:r>
              <a:rPr lang="uk-UA" dirty="0"/>
              <a:t>у </a:t>
            </a:r>
            <a:r>
              <a:rPr lang="uk-UA" dirty="0" smtClean="0"/>
              <a:t>старій </a:t>
            </a:r>
            <a:r>
              <a:rPr lang="uk-UA" dirty="0"/>
              <a:t>труні, ніж у ліжку. У підвалі </a:t>
            </a:r>
            <a:r>
              <a:rPr lang="uk-UA" dirty="0" smtClean="0"/>
              <a:t>було кафе</a:t>
            </a:r>
            <a:r>
              <a:rPr lang="uk-UA" dirty="0"/>
              <a:t>, що </a:t>
            </a:r>
            <a:r>
              <a:rPr lang="uk-UA" dirty="0" smtClean="0"/>
              <a:t>належало </a:t>
            </a:r>
            <a:r>
              <a:rPr lang="uk-UA" dirty="0"/>
              <a:t>Вільямсу, </a:t>
            </a:r>
            <a:r>
              <a:rPr lang="uk-UA" dirty="0" smtClean="0"/>
              <a:t>там стояла стара труна, </a:t>
            </a:r>
            <a:r>
              <a:rPr lang="uk-UA" dirty="0"/>
              <a:t>в </a:t>
            </a:r>
            <a:r>
              <a:rPr lang="uk-UA" dirty="0" smtClean="0"/>
              <a:t>ній музикант </a:t>
            </a:r>
            <a:r>
              <a:rPr lang="uk-UA" dirty="0"/>
              <a:t>і спав.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592" y="4581127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Назва рок-групи </a:t>
            </a:r>
            <a:r>
              <a:rPr lang="en-US" dirty="0"/>
              <a:t>Papa Roach </a:t>
            </a:r>
            <a:r>
              <a:rPr lang="uk-UA" dirty="0"/>
              <a:t>було запозичене у вітчима </a:t>
            </a:r>
            <a:r>
              <a:rPr lang="uk-UA" dirty="0" err="1"/>
              <a:t>Джекобі</a:t>
            </a:r>
            <a:r>
              <a:rPr lang="uk-UA" dirty="0"/>
              <a:t> </a:t>
            </a:r>
            <a:r>
              <a:rPr lang="uk-UA" dirty="0" err="1"/>
              <a:t>Шеддікса</a:t>
            </a:r>
            <a:r>
              <a:rPr lang="uk-UA" dirty="0"/>
              <a:t>. Прізвище цього чоловіка була "</a:t>
            </a:r>
            <a:r>
              <a:rPr lang="en-US" dirty="0" err="1"/>
              <a:t>Roatch</a:t>
            </a:r>
            <a:r>
              <a:rPr lang="en-US" dirty="0"/>
              <a:t>", </a:t>
            </a:r>
            <a:r>
              <a:rPr lang="uk-UA" dirty="0"/>
              <a:t>а прізвисько - </a:t>
            </a:r>
            <a:r>
              <a:rPr lang="uk-UA" dirty="0" smtClean="0"/>
              <a:t>“</a:t>
            </a:r>
            <a:r>
              <a:rPr lang="en-US" dirty="0" smtClean="0"/>
              <a:t>Papa</a:t>
            </a:r>
            <a:r>
              <a:rPr lang="uk-UA" dirty="0" smtClean="0"/>
              <a:t>". </a:t>
            </a:r>
            <a:r>
              <a:rPr lang="uk-UA" dirty="0"/>
              <a:t>Вітчим покінчив із собою в 2006, і з тих пір в його честь група виконує композицію </a:t>
            </a:r>
            <a:r>
              <a:rPr lang="en-US" dirty="0"/>
              <a:t>Roses On My Grave.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542" y="5877272"/>
            <a:ext cx="8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Ронні</a:t>
            </a:r>
            <a:r>
              <a:rPr lang="uk-UA" dirty="0"/>
              <a:t> </a:t>
            </a:r>
            <a:r>
              <a:rPr lang="uk-UA" dirty="0" err="1"/>
              <a:t>Вуд</a:t>
            </a:r>
            <a:r>
              <a:rPr lang="uk-UA" dirty="0"/>
              <a:t>, гітарист </a:t>
            </a:r>
            <a:r>
              <a:rPr lang="en-US" dirty="0"/>
              <a:t>Rolling Stones, </a:t>
            </a:r>
            <a:r>
              <a:rPr lang="uk-UA" dirty="0"/>
              <a:t>народився в циганському таборі.</a:t>
            </a:r>
          </a:p>
        </p:txBody>
      </p:sp>
    </p:spTree>
    <p:extLst>
      <p:ext uri="{BB962C8B-B14F-4D97-AF65-F5344CB8AC3E}">
        <p14:creationId xmlns:p14="http://schemas.microsoft.com/office/powerpoint/2010/main" val="3008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19256" cy="63976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Існує і існувало багато відомих </a:t>
            </a:r>
            <a:r>
              <a:rPr lang="uk-UA" dirty="0" err="1" smtClean="0"/>
              <a:t>рок-</a:t>
            </a:r>
            <a:r>
              <a:rPr lang="uk-UA" dirty="0" smtClean="0"/>
              <a:t> виконавців і груп про яких варто розказати. Наступні слайди будуть про них.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79912" y="6093296"/>
            <a:ext cx="4041775" cy="639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Легенди року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986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7569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7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09144"/>
            <a:ext cx="8806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«Queen</a:t>
            </a:r>
            <a:r>
              <a:rPr lang="en-US" dirty="0" smtClean="0"/>
              <a:t>»</a:t>
            </a:r>
            <a:r>
              <a:rPr lang="uk-UA" dirty="0" smtClean="0"/>
              <a:t>— </a:t>
            </a:r>
            <a:r>
              <a:rPr lang="uk-UA" dirty="0"/>
              <a:t>британський </a:t>
            </a:r>
            <a:r>
              <a:rPr lang="uk-UA" dirty="0" err="1"/>
              <a:t>рок-гурт</a:t>
            </a:r>
            <a:r>
              <a:rPr lang="uk-UA" dirty="0"/>
              <a:t>, створений у 1971 році в Лондоні. З дня заснування у 1971 році і до смерті </a:t>
            </a:r>
            <a:r>
              <a:rPr lang="uk-UA" dirty="0" err="1"/>
              <a:t>Фредді</a:t>
            </a:r>
            <a:r>
              <a:rPr lang="uk-UA" dirty="0"/>
              <a:t> </a:t>
            </a:r>
            <a:r>
              <a:rPr lang="uk-UA" dirty="0" err="1"/>
              <a:t>Мерк'юрі</a:t>
            </a:r>
            <a:r>
              <a:rPr lang="uk-UA" dirty="0"/>
              <a:t> у 1991, склад гурту залишався незмінним: </a:t>
            </a:r>
            <a:r>
              <a:rPr lang="uk-UA" dirty="0" err="1"/>
              <a:t>Фредді</a:t>
            </a:r>
            <a:r>
              <a:rPr lang="uk-UA" dirty="0"/>
              <a:t> </a:t>
            </a:r>
            <a:r>
              <a:rPr lang="uk-UA" dirty="0" err="1" smtClean="0"/>
              <a:t>Мерк'юрі</a:t>
            </a:r>
            <a:r>
              <a:rPr lang="en-US" dirty="0" smtClean="0"/>
              <a:t>, </a:t>
            </a:r>
            <a:r>
              <a:rPr lang="uk-UA" dirty="0"/>
              <a:t>справжнє ім'я </a:t>
            </a:r>
            <a:r>
              <a:rPr lang="uk-UA" dirty="0" err="1"/>
              <a:t>Фарух</a:t>
            </a:r>
            <a:r>
              <a:rPr lang="uk-UA" dirty="0"/>
              <a:t> </a:t>
            </a:r>
            <a:r>
              <a:rPr lang="uk-UA" dirty="0" err="1" smtClean="0"/>
              <a:t>Булсара</a:t>
            </a:r>
            <a:r>
              <a:rPr lang="en-US" dirty="0" smtClean="0"/>
              <a:t>— </a:t>
            </a:r>
            <a:r>
              <a:rPr lang="uk-UA" dirty="0"/>
              <a:t>вокал, фортепіано; </a:t>
            </a:r>
            <a:r>
              <a:rPr lang="uk-UA" dirty="0" err="1"/>
              <a:t>Брайан</a:t>
            </a:r>
            <a:r>
              <a:rPr lang="uk-UA" dirty="0"/>
              <a:t> </a:t>
            </a:r>
            <a:r>
              <a:rPr lang="uk-UA" dirty="0" err="1" smtClean="0"/>
              <a:t>Мей</a:t>
            </a:r>
            <a:r>
              <a:rPr lang="en-US" dirty="0" smtClean="0"/>
              <a:t>— </a:t>
            </a:r>
            <a:r>
              <a:rPr lang="uk-UA" dirty="0"/>
              <a:t>гітара, вокал; </a:t>
            </a:r>
            <a:r>
              <a:rPr lang="uk-UA" dirty="0" err="1"/>
              <a:t>Роджер</a:t>
            </a:r>
            <a:r>
              <a:rPr lang="uk-UA" dirty="0"/>
              <a:t> </a:t>
            </a:r>
            <a:r>
              <a:rPr lang="uk-UA" dirty="0" err="1" smtClean="0"/>
              <a:t>Тейлор</a:t>
            </a:r>
            <a:r>
              <a:rPr lang="en-US" dirty="0" smtClean="0"/>
              <a:t>, </a:t>
            </a:r>
            <a:r>
              <a:rPr lang="uk-UA" dirty="0"/>
              <a:t>повне ім'я </a:t>
            </a:r>
            <a:r>
              <a:rPr lang="uk-UA" dirty="0" err="1"/>
              <a:t>Роджер</a:t>
            </a:r>
            <a:r>
              <a:rPr lang="uk-UA" dirty="0"/>
              <a:t> </a:t>
            </a:r>
            <a:r>
              <a:rPr lang="uk-UA" dirty="0" err="1" smtClean="0"/>
              <a:t>Меддоуз-Тейлор</a:t>
            </a:r>
            <a:r>
              <a:rPr lang="en-US" dirty="0" smtClean="0"/>
              <a:t>, </a:t>
            </a:r>
            <a:r>
              <a:rPr lang="en-US" dirty="0"/>
              <a:t>— </a:t>
            </a:r>
            <a:r>
              <a:rPr lang="uk-UA" dirty="0"/>
              <a:t>ударні, вокал; Джон </a:t>
            </a:r>
            <a:r>
              <a:rPr lang="uk-UA" dirty="0" err="1" smtClean="0"/>
              <a:t>Дікон</a:t>
            </a:r>
            <a:r>
              <a:rPr lang="en-US" dirty="0" smtClean="0"/>
              <a:t>— </a:t>
            </a:r>
            <a:r>
              <a:rPr lang="uk-UA" dirty="0"/>
              <a:t>бас-гітара, бек-вокал.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71949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upload.wikimedia.org/wikipedia/commons/thumb/7/7c/Queen_logo.svg/250px-Queen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23" y="3390898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76855" y="5886449"/>
            <a:ext cx="155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Queen (1984)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3436341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Група має на рахунку більш як 700 виступів по всьому світу. У 2008 році </a:t>
            </a:r>
            <a:r>
              <a:rPr lang="uk-UA" dirty="0"/>
              <a:t>група організувала новий тур. Відкрився він благодійним виступом в Харкові. Концерт під назвою «</a:t>
            </a:r>
            <a:r>
              <a:rPr lang="en-US" dirty="0"/>
              <a:t>Life must go on!», </a:t>
            </a:r>
            <a:r>
              <a:rPr lang="uk-UA" dirty="0"/>
              <a:t>Який був організований фондом «АНТИСНІД»​​, відбувся ввечері 12 вересня на Майдані Свободи, зібравши найбільшу за історію групи аудиторію в 350 тис. Осіб. Музиканти зіграли 28 композицій. Вхід на концерт був безкоштовним, тому музиканти не отримали гонорар за виступ, а приймаючою стороною лише були оплачені витрати на перебування і проведення самого концерту</a:t>
            </a:r>
          </a:p>
        </p:txBody>
      </p:sp>
    </p:spTree>
    <p:extLst>
      <p:ext uri="{BB962C8B-B14F-4D97-AF65-F5344CB8AC3E}">
        <p14:creationId xmlns:p14="http://schemas.microsoft.com/office/powerpoint/2010/main" val="325936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nickelback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5934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Nickelback</a:t>
            </a:r>
            <a:r>
              <a:rPr lang="en-US" dirty="0"/>
              <a:t> - </a:t>
            </a:r>
            <a:r>
              <a:rPr lang="uk-UA" dirty="0"/>
              <a:t>канадська рок-група, грає в стилі альтернативний </a:t>
            </a:r>
            <a:r>
              <a:rPr lang="uk-UA" dirty="0" err="1"/>
              <a:t>рок</a:t>
            </a:r>
            <a:r>
              <a:rPr lang="uk-UA" dirty="0"/>
              <a:t>, утворена в 1995 році в місті </a:t>
            </a:r>
            <a:r>
              <a:rPr lang="uk-UA" dirty="0" err="1" smtClean="0"/>
              <a:t>Ханн</a:t>
            </a:r>
            <a:r>
              <a:rPr lang="en-US" dirty="0"/>
              <a:t>a</a:t>
            </a:r>
            <a:r>
              <a:rPr lang="uk-UA" dirty="0" smtClean="0"/>
              <a:t>. </a:t>
            </a:r>
            <a:r>
              <a:rPr lang="uk-UA" dirty="0"/>
              <a:t>Назва групи утворено </a:t>
            </a:r>
            <a:r>
              <a:rPr lang="uk-UA" dirty="0" smtClean="0"/>
              <a:t>від</a:t>
            </a:r>
            <a:r>
              <a:rPr lang="en-US" dirty="0" smtClean="0"/>
              <a:t> </a:t>
            </a:r>
            <a:r>
              <a:rPr lang="uk-UA" dirty="0" smtClean="0"/>
              <a:t>ось ваша здача тому</a:t>
            </a:r>
            <a:r>
              <a:rPr lang="uk-UA" dirty="0"/>
              <a:t>. - «Ось ваша здача». Або дослівно: «Ось ваші п'ять центів здачі». Нікель </a:t>
            </a:r>
            <a:r>
              <a:rPr lang="uk-UA" dirty="0" smtClean="0"/>
              <a:t>( </a:t>
            </a:r>
            <a:r>
              <a:rPr lang="uk-UA" dirty="0" err="1" smtClean="0"/>
              <a:t>Англ</a:t>
            </a:r>
            <a:r>
              <a:rPr lang="en-US" dirty="0" smtClean="0"/>
              <a:t> nickel</a:t>
            </a:r>
            <a:r>
              <a:rPr lang="uk-UA" dirty="0" smtClean="0"/>
              <a:t>) </a:t>
            </a:r>
            <a:r>
              <a:rPr lang="uk-UA" dirty="0"/>
              <a:t>- американська назва </a:t>
            </a:r>
            <a:r>
              <a:rPr lang="uk-UA" dirty="0" err="1"/>
              <a:t>п'ятицентові</a:t>
            </a:r>
            <a:r>
              <a:rPr lang="uk-UA" dirty="0"/>
              <a:t> монети. Група потрапила в список кращих артистів першого десятиліття </a:t>
            </a:r>
            <a:r>
              <a:rPr lang="en-US" dirty="0"/>
              <a:t>XXI </a:t>
            </a:r>
            <a:r>
              <a:rPr lang="uk-UA" dirty="0"/>
              <a:t>століття, на думку </a:t>
            </a:r>
            <a:r>
              <a:rPr lang="en-US" dirty="0"/>
              <a:t>Billboard, </a:t>
            </a:r>
            <a:r>
              <a:rPr lang="uk-UA" dirty="0"/>
              <a:t>де посіла перше місце серед </a:t>
            </a:r>
            <a:r>
              <a:rPr lang="uk-UA" dirty="0" smtClean="0"/>
              <a:t>рок-груп.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6263"/>
            <a:ext cx="3000844" cy="19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970" y="3613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Nickelback</a:t>
            </a:r>
            <a:r>
              <a:rPr lang="ru-RU" dirty="0"/>
              <a:t> </a:t>
            </a:r>
            <a:r>
              <a:rPr lang="ru-RU" dirty="0" smtClean="0"/>
              <a:t>гурт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пост-</a:t>
            </a:r>
            <a:r>
              <a:rPr lang="ru-RU" dirty="0" err="1"/>
              <a:t>гранж</a:t>
            </a:r>
            <a:r>
              <a:rPr lang="ru-RU" dirty="0"/>
              <a:t>, альтернатива та </a:t>
            </a:r>
            <a:r>
              <a:rPr lang="ru-RU" dirty="0" err="1"/>
              <a:t>хеві</a:t>
            </a:r>
            <a:r>
              <a:rPr lang="ru-RU" dirty="0"/>
              <a:t>-метал.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69016"/>
            <a:ext cx="18722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4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nirvana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537" y="177281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Nirvana— </a:t>
            </a:r>
            <a:r>
              <a:rPr lang="uk-UA" dirty="0"/>
              <a:t>американський </a:t>
            </a:r>
            <a:r>
              <a:rPr lang="uk-UA" dirty="0" err="1"/>
              <a:t>рок-гурт</a:t>
            </a:r>
            <a:r>
              <a:rPr lang="uk-UA" dirty="0"/>
              <a:t>, створений вокалістом та гітаристом </a:t>
            </a:r>
            <a:r>
              <a:rPr lang="uk-UA" dirty="0" err="1"/>
              <a:t>Куртом</a:t>
            </a:r>
            <a:r>
              <a:rPr lang="uk-UA" dirty="0"/>
              <a:t> </a:t>
            </a:r>
            <a:r>
              <a:rPr lang="uk-UA" dirty="0" err="1"/>
              <a:t>Кобейном</a:t>
            </a:r>
            <a:r>
              <a:rPr lang="uk-UA" dirty="0"/>
              <a:t> та </a:t>
            </a:r>
            <a:r>
              <a:rPr lang="uk-UA" dirty="0" err="1"/>
              <a:t>басистом</a:t>
            </a:r>
            <a:r>
              <a:rPr lang="uk-UA" dirty="0"/>
              <a:t> Крісом </a:t>
            </a:r>
            <a:r>
              <a:rPr lang="uk-UA" dirty="0" err="1"/>
              <a:t>Новоселічем</a:t>
            </a:r>
            <a:r>
              <a:rPr lang="uk-UA" dirty="0"/>
              <a:t> в </a:t>
            </a:r>
            <a:r>
              <a:rPr lang="uk-UA" dirty="0" err="1"/>
              <a:t>Абердині</a:t>
            </a:r>
            <a:r>
              <a:rPr lang="uk-UA" dirty="0"/>
              <a:t>, штат Вашингтон, в 1987 році. У складі колективу змінилися кілька барабанщиків; довше за всіх з гуртом грав ударник </a:t>
            </a:r>
            <a:r>
              <a:rPr lang="uk-UA" dirty="0" err="1"/>
              <a:t>Дейв</a:t>
            </a:r>
            <a:r>
              <a:rPr lang="uk-UA" dirty="0"/>
              <a:t> </a:t>
            </a:r>
            <a:r>
              <a:rPr lang="uk-UA" dirty="0" err="1"/>
              <a:t>Ґрол</a:t>
            </a:r>
            <a:r>
              <a:rPr lang="uk-UA" dirty="0"/>
              <a:t>, який прилучився до </a:t>
            </a:r>
            <a:r>
              <a:rPr lang="uk-UA" dirty="0" err="1"/>
              <a:t>Кобейна</a:t>
            </a:r>
            <a:r>
              <a:rPr lang="uk-UA" dirty="0"/>
              <a:t> та </a:t>
            </a:r>
            <a:r>
              <a:rPr lang="uk-UA" dirty="0" err="1"/>
              <a:t>Новоселіча</a:t>
            </a:r>
            <a:r>
              <a:rPr lang="uk-UA" dirty="0"/>
              <a:t> в 1990 році.</a:t>
            </a:r>
          </a:p>
          <a:p>
            <a:endParaRPr lang="en-US" dirty="0" smtClean="0"/>
          </a:p>
          <a:p>
            <a:r>
              <a:rPr lang="uk-UA" dirty="0" smtClean="0"/>
              <a:t>В </a:t>
            </a:r>
            <a:r>
              <a:rPr lang="uk-UA" dirty="0"/>
              <a:t>1989 році </a:t>
            </a:r>
            <a:r>
              <a:rPr lang="en-US" dirty="0"/>
              <a:t>Nirvana </a:t>
            </a:r>
            <a:r>
              <a:rPr lang="uk-UA" dirty="0"/>
              <a:t>стала частиною </a:t>
            </a:r>
            <a:r>
              <a:rPr lang="uk-UA" dirty="0" err="1"/>
              <a:t>сієтлської</a:t>
            </a:r>
            <a:r>
              <a:rPr lang="uk-UA" dirty="0"/>
              <a:t> музичної сцени, випустивши на </a:t>
            </a:r>
            <a:r>
              <a:rPr lang="uk-UA" dirty="0" err="1"/>
              <a:t>інді-лейблі</a:t>
            </a:r>
            <a:r>
              <a:rPr lang="uk-UA" dirty="0"/>
              <a:t> </a:t>
            </a:r>
            <a:r>
              <a:rPr lang="en-US" dirty="0"/>
              <a:t>Sub Pop </a:t>
            </a:r>
            <a:r>
              <a:rPr lang="uk-UA" dirty="0"/>
              <a:t>дебютний альбом </a:t>
            </a:r>
            <a:r>
              <a:rPr lang="en-US" dirty="0"/>
              <a:t>Bleach. </a:t>
            </a:r>
            <a:r>
              <a:rPr lang="uk-UA" dirty="0"/>
              <a:t>Після підписання контракту з великим </a:t>
            </a:r>
            <a:r>
              <a:rPr lang="uk-UA" dirty="0" err="1"/>
              <a:t>лейблом</a:t>
            </a:r>
            <a:r>
              <a:rPr lang="uk-UA" dirty="0"/>
              <a:t> </a:t>
            </a:r>
            <a:r>
              <a:rPr lang="en-US" dirty="0"/>
              <a:t>DGC Records Nirvana </a:t>
            </a:r>
            <a:r>
              <a:rPr lang="uk-UA" dirty="0"/>
              <a:t>отримала несподіваний успіх з піснею «</a:t>
            </a:r>
            <a:r>
              <a:rPr lang="en-US" dirty="0"/>
              <a:t>Smells Like Teen Spirit» </a:t>
            </a:r>
            <a:r>
              <a:rPr lang="uk-UA" dirty="0"/>
              <a:t>зі свого другого альбому </a:t>
            </a:r>
            <a:r>
              <a:rPr lang="en-US" dirty="0" err="1"/>
              <a:t>Nevermind</a:t>
            </a:r>
            <a:r>
              <a:rPr lang="en-US" dirty="0"/>
              <a:t>, </a:t>
            </a:r>
            <a:r>
              <a:rPr lang="uk-UA" dirty="0"/>
              <a:t>випущеного в 1991 році. Згодом </a:t>
            </a:r>
            <a:r>
              <a:rPr lang="en-US" dirty="0"/>
              <a:t>Nirvana </a:t>
            </a:r>
            <a:r>
              <a:rPr lang="uk-UA" dirty="0"/>
              <a:t>увійшла в музичний </a:t>
            </a:r>
            <a:r>
              <a:rPr lang="uk-UA" dirty="0" err="1"/>
              <a:t>мейнстрім</a:t>
            </a:r>
            <a:r>
              <a:rPr lang="uk-UA" dirty="0"/>
              <a:t>, популяризувавши </a:t>
            </a:r>
            <a:r>
              <a:rPr lang="uk-UA" dirty="0" err="1"/>
              <a:t>піджанр</a:t>
            </a:r>
            <a:r>
              <a:rPr lang="uk-UA" dirty="0"/>
              <a:t> альтернативного року, названий </a:t>
            </a:r>
            <a:r>
              <a:rPr lang="uk-UA" dirty="0" err="1"/>
              <a:t>гранджем</a:t>
            </a:r>
            <a:r>
              <a:rPr lang="uk-UA" dirty="0"/>
              <a:t>.</a:t>
            </a:r>
          </a:p>
        </p:txBody>
      </p:sp>
      <p:pic>
        <p:nvPicPr>
          <p:cNvPr id="5122" name="Picture 2" descr="https://upload.wikimedia.org/wikipedia/commons/thumb/7/7f/NirvanaLogo.svg/220px-Nirvana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81" y="4725144"/>
            <a:ext cx="2095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1981" y="5527646"/>
            <a:ext cx="2160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Логотип гурту, </a:t>
            </a:r>
            <a:r>
              <a:rPr lang="ru-RU" dirty="0" err="1"/>
              <a:t>розроблений</a:t>
            </a:r>
            <a:r>
              <a:rPr lang="ru-RU" dirty="0"/>
              <a:t> Куртом </a:t>
            </a:r>
            <a:r>
              <a:rPr lang="ru-RU" dirty="0" err="1"/>
              <a:t>Кобейном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55" y="4869160"/>
            <a:ext cx="2403989" cy="17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2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AC/DC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129" y="1628800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AC/DC</a:t>
            </a:r>
            <a:r>
              <a:rPr lang="uk-UA" dirty="0" smtClean="0"/>
              <a:t>— </a:t>
            </a:r>
            <a:r>
              <a:rPr lang="uk-UA" dirty="0"/>
              <a:t>австралійський </a:t>
            </a:r>
            <a:r>
              <a:rPr lang="uk-UA" dirty="0" err="1"/>
              <a:t>рок-гурт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Гурт був заснований в Сіднеї (Австралія) у грудні 1973 року. Загальна кількість проданих альбомів перевищує 200 мільйонів копій, найуспішніший альбом </a:t>
            </a:r>
            <a:r>
              <a:rPr lang="en-US" dirty="0"/>
              <a:t>Back in Black </a:t>
            </a:r>
            <a:r>
              <a:rPr lang="uk-UA" dirty="0"/>
              <a:t>був проданий у кількості більше 21 мільйонів в США і більше 42 мільйонів за їх межами. У цілому, </a:t>
            </a:r>
            <a:r>
              <a:rPr lang="en-US" dirty="0"/>
              <a:t>AC/DC — </a:t>
            </a:r>
            <a:r>
              <a:rPr lang="uk-UA" dirty="0"/>
              <a:t>найуспішніший й найвідоміший </a:t>
            </a:r>
            <a:r>
              <a:rPr lang="uk-UA" dirty="0" err="1"/>
              <a:t>рок-гурт</a:t>
            </a:r>
            <a:r>
              <a:rPr lang="uk-UA" dirty="0"/>
              <a:t> з Австралії. В історії гурту було два вокалісти, тому її прийнято ділити на «Еру Бона Скотта» (1974–1980) і «Еру </a:t>
            </a:r>
            <a:r>
              <a:rPr lang="uk-UA" dirty="0" err="1"/>
              <a:t>Браяна</a:t>
            </a:r>
            <a:r>
              <a:rPr lang="uk-UA" dirty="0"/>
              <a:t> Джонсона» (з 1980 по сьогодні).</a:t>
            </a:r>
          </a:p>
          <a:p>
            <a:endParaRPr lang="uk-UA" dirty="0"/>
          </a:p>
          <a:p>
            <a:r>
              <a:rPr lang="uk-UA" dirty="0"/>
              <a:t>Хоча </a:t>
            </a:r>
            <a:r>
              <a:rPr lang="en-US" dirty="0"/>
              <a:t>AC/DC </a:t>
            </a:r>
            <a:r>
              <a:rPr lang="uk-UA" dirty="0"/>
              <a:t>є одними з родоначальників </a:t>
            </a:r>
            <a:r>
              <a:rPr lang="uk-UA" dirty="0" err="1"/>
              <a:t>хард-року</a:t>
            </a:r>
            <a:r>
              <a:rPr lang="uk-UA" dirty="0"/>
              <a:t> й, як багато хто вважає, серйозно вплинули на формування </a:t>
            </a:r>
            <a:r>
              <a:rPr lang="uk-UA" dirty="0" err="1"/>
              <a:t>хеві-металу</a:t>
            </a:r>
            <a:r>
              <a:rPr lang="uk-UA" dirty="0"/>
              <a:t>, музиканти завжди відносили себе до </a:t>
            </a:r>
            <a:r>
              <a:rPr lang="uk-UA" dirty="0" err="1"/>
              <a:t>рок-н-рольних</a:t>
            </a:r>
            <a:r>
              <a:rPr lang="uk-UA" dirty="0"/>
              <a:t> гуртів. В основі їхньої музики лежить </a:t>
            </a:r>
            <a:r>
              <a:rPr lang="uk-UA" dirty="0" err="1"/>
              <a:t>ритм-енд-блюз</a:t>
            </a:r>
            <a:r>
              <a:rPr lang="uk-UA" dirty="0"/>
              <a:t> із сильно перекрученим звучанням ритмічної й соло гітар.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2095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</a:t>
            </a:r>
            <a:r>
              <a:rPr lang="en-US" dirty="0" err="1" smtClean="0"/>
              <a:t>hor</a:t>
            </a:r>
            <a:r>
              <a:rPr lang="en-US" dirty="0" smtClean="0"/>
              <a:t> chili peppers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«Red Hot Chili Peppers» («</a:t>
            </a:r>
            <a:r>
              <a:rPr lang="uk-UA" dirty="0" err="1"/>
              <a:t>Ред-Хот-Чілі-Пепперс</a:t>
            </a:r>
            <a:r>
              <a:rPr lang="uk-UA" dirty="0"/>
              <a:t>», від англ. </a:t>
            </a:r>
            <a:r>
              <a:rPr lang="en-US" dirty="0"/>
              <a:t>Red Hot Chili Peppers — «</a:t>
            </a:r>
            <a:r>
              <a:rPr lang="uk-UA" dirty="0"/>
              <a:t>червоні гарячі чилійські перці») — американський </a:t>
            </a:r>
            <a:r>
              <a:rPr lang="uk-UA" dirty="0" err="1"/>
              <a:t>рок-гурт</a:t>
            </a:r>
            <a:r>
              <a:rPr lang="uk-UA" dirty="0"/>
              <a:t>, створений у 1983 році в Каліфорнії вокалістом Ентоні </a:t>
            </a:r>
            <a:r>
              <a:rPr lang="uk-UA" dirty="0" err="1"/>
              <a:t>Кідісом</a:t>
            </a:r>
            <a:r>
              <a:rPr lang="uk-UA" dirty="0"/>
              <a:t>, </a:t>
            </a:r>
            <a:r>
              <a:rPr lang="uk-UA" dirty="0" err="1"/>
              <a:t>басистом</a:t>
            </a:r>
            <a:r>
              <a:rPr lang="uk-UA" dirty="0"/>
              <a:t> Майклом </a:t>
            </a:r>
            <a:r>
              <a:rPr lang="uk-UA" dirty="0" err="1"/>
              <a:t>Белзарі</a:t>
            </a:r>
            <a:r>
              <a:rPr lang="uk-UA" dirty="0"/>
              <a:t> (відомішим як </a:t>
            </a:r>
            <a:r>
              <a:rPr lang="uk-UA" dirty="0" err="1"/>
              <a:t>Флі</a:t>
            </a:r>
            <a:r>
              <a:rPr lang="uk-UA" dirty="0"/>
              <a:t>), гітаристом </a:t>
            </a:r>
            <a:r>
              <a:rPr lang="uk-UA" dirty="0" err="1"/>
              <a:t>Хілелом</a:t>
            </a:r>
            <a:r>
              <a:rPr lang="uk-UA" dirty="0"/>
              <a:t> Словаком і барабанщиком Джеком </a:t>
            </a:r>
            <a:r>
              <a:rPr lang="uk-UA" dirty="0" err="1"/>
              <a:t>Айронзом</a:t>
            </a:r>
            <a:r>
              <a:rPr lang="uk-UA" dirty="0"/>
              <a:t>. У музиці поєднуються елементи альтернативного року, </a:t>
            </a:r>
            <a:r>
              <a:rPr lang="uk-UA" dirty="0" err="1"/>
              <a:t>фанку</a:t>
            </a:r>
            <a:r>
              <a:rPr lang="uk-UA" dirty="0"/>
              <a:t>, панк-року і </a:t>
            </a:r>
            <a:r>
              <a:rPr lang="uk-UA" dirty="0" err="1"/>
              <a:t>психоделічної</a:t>
            </a:r>
            <a:r>
              <a:rPr lang="uk-UA" dirty="0"/>
              <a:t> музики. У всьому світі продано близько 60 мільйонів копій їх альбомів.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3666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Історія гурту </a:t>
            </a:r>
            <a:r>
              <a:rPr lang="en-US" dirty="0"/>
              <a:t>Red Hot Chilly Peppers </a:t>
            </a:r>
            <a:r>
              <a:rPr lang="uk-UA" dirty="0"/>
              <a:t>з Лос-Анджелеса починається на початку 1980-х років, коли старшокласники Ентоні </a:t>
            </a:r>
            <a:r>
              <a:rPr lang="uk-UA" dirty="0" err="1"/>
              <a:t>Кідіс</a:t>
            </a:r>
            <a:r>
              <a:rPr lang="uk-UA" dirty="0"/>
              <a:t>, гітарист </a:t>
            </a:r>
            <a:r>
              <a:rPr lang="uk-UA" dirty="0" err="1"/>
              <a:t>Гіллел</a:t>
            </a:r>
            <a:r>
              <a:rPr lang="uk-UA" dirty="0"/>
              <a:t> Словак, бас-гітарист Майкл </a:t>
            </a:r>
            <a:r>
              <a:rPr lang="uk-UA" dirty="0" err="1"/>
              <a:t>Балзарі</a:t>
            </a:r>
            <a:r>
              <a:rPr lang="uk-UA" dirty="0"/>
              <a:t>, який взяв собі псевдонім </a:t>
            </a:r>
            <a:r>
              <a:rPr lang="uk-UA" dirty="0" err="1"/>
              <a:t>Флі</a:t>
            </a:r>
            <a:r>
              <a:rPr lang="uk-UA" dirty="0"/>
              <a:t>, і барабанщик Джек </a:t>
            </a:r>
            <a:r>
              <a:rPr lang="uk-UA" dirty="0" err="1"/>
              <a:t>Айронз</a:t>
            </a:r>
            <a:r>
              <a:rPr lang="uk-UA" dirty="0"/>
              <a:t> зібралися разом для випадкового виступи з групою </a:t>
            </a:r>
            <a:r>
              <a:rPr lang="en-US" dirty="0"/>
              <a:t>Gary and Neighbor's Voice[1]. </a:t>
            </a:r>
            <a:r>
              <a:rPr lang="uk-UA" dirty="0"/>
              <a:t>Фактично весь виступ групи (яка тоді називалася </a:t>
            </a:r>
            <a:r>
              <a:rPr lang="en-US" dirty="0"/>
              <a:t>Tony Flow &amp; the Miraculously Majestic Masters of Mayhem) </a:t>
            </a:r>
            <a:r>
              <a:rPr lang="uk-UA" dirty="0"/>
              <a:t>було чистою імпровізацією музикантів і </a:t>
            </a:r>
            <a:r>
              <a:rPr lang="uk-UA" dirty="0" err="1"/>
              <a:t>Кідіс</a:t>
            </a:r>
            <a:r>
              <a:rPr lang="uk-UA" dirty="0"/>
              <a:t>, який речитативом читав вірші власного твору. У Словака і </a:t>
            </a:r>
            <a:r>
              <a:rPr lang="uk-UA" dirty="0" err="1"/>
              <a:t>Айронза</a:t>
            </a:r>
            <a:r>
              <a:rPr lang="uk-UA" dirty="0"/>
              <a:t> вже була своя група </a:t>
            </a:r>
            <a:r>
              <a:rPr lang="en-US" dirty="0"/>
              <a:t>What Is This?, </a:t>
            </a:r>
            <a:r>
              <a:rPr lang="uk-UA" dirty="0"/>
              <a:t>І вони не розраховували на подальшу співпрацю, однак цей виступ настільки сподобався організаторам, що вони запросили хлопців зіграти через тиждень.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35832" cy="11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0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</TotalTime>
  <Words>1088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Рок та його легенди</vt:lpstr>
      <vt:lpstr>Рок</vt:lpstr>
      <vt:lpstr>Цікаве про рок</vt:lpstr>
      <vt:lpstr>Легенди року</vt:lpstr>
      <vt:lpstr>queen</vt:lpstr>
      <vt:lpstr>nickelback</vt:lpstr>
      <vt:lpstr>nirvana</vt:lpstr>
      <vt:lpstr>AC/DC</vt:lpstr>
      <vt:lpstr>Red hor chili peppers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 та його легенди</dc:title>
  <dc:creator>7744</dc:creator>
  <cp:lastModifiedBy>7744</cp:lastModifiedBy>
  <cp:revision>9</cp:revision>
  <dcterms:created xsi:type="dcterms:W3CDTF">2014-12-25T16:10:57Z</dcterms:created>
  <dcterms:modified xsi:type="dcterms:W3CDTF">2015-02-10T16:12:47Z</dcterms:modified>
</cp:coreProperties>
</file>