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 id="2147483710" r:id="rId4"/>
    <p:sldMasterId id="2147483722" r:id="rId5"/>
    <p:sldMasterId id="2147483734" r:id="rId6"/>
    <p:sldMasterId id="2147483746" r:id="rId7"/>
    <p:sldMasterId id="2147483758" r:id="rId8"/>
    <p:sldMasterId id="2147483770" r:id="rId9"/>
  </p:sldMasterIdLst>
  <p:sldIdLst>
    <p:sldId id="270" r:id="rId10"/>
    <p:sldId id="271" r:id="rId11"/>
    <p:sldId id="278" r:id="rId12"/>
    <p:sldId id="272" r:id="rId13"/>
    <p:sldId id="273" r:id="rId14"/>
    <p:sldId id="274" r:id="rId15"/>
    <p:sldId id="275" r:id="rId16"/>
    <p:sldId id="276" r:id="rId17"/>
    <p:sldId id="277" r:id="rId18"/>
    <p:sldId id="280" r:id="rId19"/>
    <p:sldId id="281" r:id="rId20"/>
    <p:sldId id="279" r:id="rId21"/>
    <p:sldId id="282" r:id="rId22"/>
    <p:sldId id="283" r:id="rId23"/>
    <p:sldId id="284" r:id="rId24"/>
    <p:sldId id="285" r:id="rId25"/>
    <p:sldId id="286" r:id="rId26"/>
    <p:sldId id="287" r:id="rId27"/>
    <p:sldId id="288" r:id="rId28"/>
    <p:sldId id="289" r:id="rId29"/>
    <p:sldId id="290" r:id="rId30"/>
    <p:sldId id="266" r:id="rId31"/>
    <p:sldId id="265" r:id="rId32"/>
    <p:sldId id="269" r:id="rId33"/>
    <p:sldId id="268" r:id="rId34"/>
    <p:sldId id="267" r:id="rId35"/>
    <p:sldId id="264" r:id="rId36"/>
    <p:sldId id="263" r:id="rId37"/>
    <p:sldId id="260" r:id="rId38"/>
    <p:sldId id="262" r:id="rId39"/>
    <p:sldId id="261"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AF467-C0BE-4937-AF39-B6884A12B41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E7D23A30-A436-4DAC-8BD8-C738DFBD190C}">
      <dgm:prSet phldrT="[Текст]"/>
      <dgm:spPr/>
      <dgm:t>
        <a:bodyPr/>
        <a:lstStyle/>
        <a:p>
          <a:r>
            <a:rPr lang="ru-RU" dirty="0" smtClean="0">
              <a:solidFill>
                <a:schemeClr val="tx1"/>
              </a:solidFill>
            </a:rPr>
            <a:t>3 года</a:t>
          </a:r>
          <a:endParaRPr lang="ru-RU" dirty="0">
            <a:solidFill>
              <a:schemeClr val="tx1"/>
            </a:solidFill>
          </a:endParaRPr>
        </a:p>
      </dgm:t>
    </dgm:pt>
    <dgm:pt modelId="{29B90B4E-DA63-4842-B6A6-97CEE6B64703}" type="parTrans" cxnId="{C08E251B-76F7-40EE-AFEA-2A95DBCF2FDB}">
      <dgm:prSet/>
      <dgm:spPr/>
      <dgm:t>
        <a:bodyPr/>
        <a:lstStyle/>
        <a:p>
          <a:endParaRPr lang="ru-RU"/>
        </a:p>
      </dgm:t>
    </dgm:pt>
    <dgm:pt modelId="{3ACB0B26-1A80-4B5F-8495-BC274FA435C0}" type="sibTrans" cxnId="{C08E251B-76F7-40EE-AFEA-2A95DBCF2FDB}">
      <dgm:prSet/>
      <dgm:spPr/>
      <dgm:t>
        <a:bodyPr/>
        <a:lstStyle/>
        <a:p>
          <a:endParaRPr lang="ru-RU"/>
        </a:p>
      </dgm:t>
    </dgm:pt>
    <dgm:pt modelId="{92B8E38B-DBEA-4B75-9715-A40C7A0E7E9E}">
      <dgm:prSet phldrT="[Текст]" custT="1"/>
      <dgm:spPr/>
      <dgm:t>
        <a:bodyPr/>
        <a:lstStyle/>
        <a:p>
          <a:pPr algn="ctr"/>
          <a:r>
            <a:rPr lang="ru-RU" sz="1600" b="1" dirty="0" smtClean="0">
              <a:solidFill>
                <a:schemeClr val="tx1"/>
              </a:solidFill>
              <a:effectLst>
                <a:outerShdw blurRad="38100" dist="38100" dir="2700000" algn="tl">
                  <a:srgbClr val="000000">
                    <a:alpha val="43137"/>
                  </a:srgbClr>
                </a:outerShdw>
              </a:effectLst>
            </a:rPr>
            <a:t>Подбор по слуху</a:t>
          </a:r>
          <a:endParaRPr lang="ru-RU" sz="1600" b="1" dirty="0">
            <a:solidFill>
              <a:schemeClr val="tx1"/>
            </a:solidFill>
            <a:effectLst>
              <a:outerShdw blurRad="38100" dist="38100" dir="2700000" algn="tl">
                <a:srgbClr val="000000">
                  <a:alpha val="43137"/>
                </a:srgbClr>
              </a:outerShdw>
            </a:effectLst>
          </a:endParaRPr>
        </a:p>
      </dgm:t>
    </dgm:pt>
    <dgm:pt modelId="{B7D6042B-59E4-4FED-B14D-D1BBB2334033}" type="parTrans" cxnId="{863D082C-AFB5-43D8-82A2-E7B1CF9C5A5C}">
      <dgm:prSet/>
      <dgm:spPr/>
      <dgm:t>
        <a:bodyPr/>
        <a:lstStyle/>
        <a:p>
          <a:endParaRPr lang="ru-RU"/>
        </a:p>
      </dgm:t>
    </dgm:pt>
    <dgm:pt modelId="{C800108F-DC53-45FA-8D85-B0DA63F3EDC5}" type="sibTrans" cxnId="{863D082C-AFB5-43D8-82A2-E7B1CF9C5A5C}">
      <dgm:prSet/>
      <dgm:spPr/>
      <dgm:t>
        <a:bodyPr/>
        <a:lstStyle/>
        <a:p>
          <a:endParaRPr lang="ru-RU"/>
        </a:p>
      </dgm:t>
    </dgm:pt>
    <dgm:pt modelId="{44E330BB-5DB9-4543-9F25-A782D487DC27}">
      <dgm:prSet phldrT="[Текст]"/>
      <dgm:spPr/>
      <dgm:t>
        <a:bodyPr/>
        <a:lstStyle/>
        <a:p>
          <a:r>
            <a:rPr lang="ru-RU" dirty="0" smtClean="0">
              <a:solidFill>
                <a:schemeClr val="tx1"/>
              </a:solidFill>
            </a:rPr>
            <a:t>4 года</a:t>
          </a:r>
          <a:endParaRPr lang="ru-RU" dirty="0">
            <a:solidFill>
              <a:schemeClr val="tx1"/>
            </a:solidFill>
          </a:endParaRPr>
        </a:p>
      </dgm:t>
    </dgm:pt>
    <dgm:pt modelId="{7D4262E4-6A4D-423D-93F0-DCE1C48EE398}" type="parTrans" cxnId="{98068C26-337A-46C3-AEAC-A1B8A7EC6A17}">
      <dgm:prSet/>
      <dgm:spPr/>
      <dgm:t>
        <a:bodyPr/>
        <a:lstStyle/>
        <a:p>
          <a:endParaRPr lang="ru-RU"/>
        </a:p>
      </dgm:t>
    </dgm:pt>
    <dgm:pt modelId="{2332178B-B985-4F63-8F70-E8B094D5839B}" type="sibTrans" cxnId="{98068C26-337A-46C3-AEAC-A1B8A7EC6A17}">
      <dgm:prSet/>
      <dgm:spPr/>
      <dgm:t>
        <a:bodyPr/>
        <a:lstStyle/>
        <a:p>
          <a:endParaRPr lang="ru-RU"/>
        </a:p>
      </dgm:t>
    </dgm:pt>
    <dgm:pt modelId="{290106AA-346B-49C8-B304-2BA1AFA21A6E}">
      <dgm:prSet phldrT="[Текст]" custT="1"/>
      <dgm:spPr/>
      <dgm:t>
        <a:bodyPr/>
        <a:lstStyle/>
        <a:p>
          <a:pPr algn="ctr"/>
          <a:r>
            <a:rPr lang="ru-RU" sz="1400" b="1" dirty="0" smtClean="0">
              <a:solidFill>
                <a:schemeClr val="tx1"/>
              </a:solidFill>
              <a:effectLst>
                <a:outerShdw blurRad="38100" dist="38100" dir="2700000" algn="tl">
                  <a:srgbClr val="000000">
                    <a:alpha val="43137"/>
                  </a:srgbClr>
                </a:outerShdw>
              </a:effectLst>
            </a:rPr>
            <a:t>Концерт для клавесина</a:t>
          </a:r>
          <a:endParaRPr lang="ru-RU" sz="1400" b="1" dirty="0">
            <a:solidFill>
              <a:schemeClr val="tx1"/>
            </a:solidFill>
            <a:effectLst>
              <a:outerShdw blurRad="38100" dist="38100" dir="2700000" algn="tl">
                <a:srgbClr val="000000">
                  <a:alpha val="43137"/>
                </a:srgbClr>
              </a:outerShdw>
            </a:effectLst>
          </a:endParaRPr>
        </a:p>
      </dgm:t>
    </dgm:pt>
    <dgm:pt modelId="{5F2BCE16-8872-4A21-9F69-903F8FFF2956}" type="parTrans" cxnId="{2AC9496F-3EF2-481C-B029-F54AFE319461}">
      <dgm:prSet/>
      <dgm:spPr/>
      <dgm:t>
        <a:bodyPr/>
        <a:lstStyle/>
        <a:p>
          <a:endParaRPr lang="ru-RU"/>
        </a:p>
      </dgm:t>
    </dgm:pt>
    <dgm:pt modelId="{8E198BA4-1AB2-4446-9382-483709CD5FDB}" type="sibTrans" cxnId="{2AC9496F-3EF2-481C-B029-F54AFE319461}">
      <dgm:prSet/>
      <dgm:spPr/>
      <dgm:t>
        <a:bodyPr/>
        <a:lstStyle/>
        <a:p>
          <a:endParaRPr lang="ru-RU"/>
        </a:p>
      </dgm:t>
    </dgm:pt>
    <dgm:pt modelId="{CEA415A4-EC45-41EE-BF5D-9CDC0CFE56F2}">
      <dgm:prSet phldrT="[Текст]"/>
      <dgm:spPr/>
      <dgm:t>
        <a:bodyPr/>
        <a:lstStyle/>
        <a:p>
          <a:r>
            <a:rPr lang="ru-RU" dirty="0" smtClean="0">
              <a:solidFill>
                <a:schemeClr val="tx1"/>
              </a:solidFill>
            </a:rPr>
            <a:t>5 лет</a:t>
          </a:r>
          <a:endParaRPr lang="ru-RU" dirty="0">
            <a:solidFill>
              <a:schemeClr val="tx1"/>
            </a:solidFill>
          </a:endParaRPr>
        </a:p>
      </dgm:t>
    </dgm:pt>
    <dgm:pt modelId="{935A9188-C844-4EDD-978D-9617B2184FEF}" type="parTrans" cxnId="{7D4EAD44-BD5E-41FA-868C-73E8538A0CF0}">
      <dgm:prSet/>
      <dgm:spPr/>
      <dgm:t>
        <a:bodyPr/>
        <a:lstStyle/>
        <a:p>
          <a:endParaRPr lang="ru-RU"/>
        </a:p>
      </dgm:t>
    </dgm:pt>
    <dgm:pt modelId="{07ABFBDA-65E1-4182-845F-BF3DF59A41CD}" type="sibTrans" cxnId="{7D4EAD44-BD5E-41FA-868C-73E8538A0CF0}">
      <dgm:prSet/>
      <dgm:spPr/>
      <dgm:t>
        <a:bodyPr/>
        <a:lstStyle/>
        <a:p>
          <a:endParaRPr lang="ru-RU"/>
        </a:p>
      </dgm:t>
    </dgm:pt>
    <dgm:pt modelId="{9C582692-6092-459C-A256-593DAC678AED}">
      <dgm:prSet custT="1"/>
      <dgm:spPr/>
      <dgm:t>
        <a:bodyPr/>
        <a:lstStyle/>
        <a:p>
          <a:pPr algn="ctr"/>
          <a:r>
            <a:rPr lang="ru-RU" sz="1400" b="1" dirty="0" smtClean="0">
              <a:solidFill>
                <a:schemeClr val="tx1"/>
              </a:solidFill>
              <a:effectLst>
                <a:outerShdw blurRad="38100" dist="38100" dir="2700000" algn="tl">
                  <a:srgbClr val="000000">
                    <a:alpha val="43137"/>
                  </a:srgbClr>
                </a:outerShdw>
              </a:effectLst>
            </a:rPr>
            <a:t>Свободная игра на скрипке</a:t>
          </a:r>
          <a:endParaRPr lang="ru-RU" sz="1400" b="1" dirty="0">
            <a:solidFill>
              <a:schemeClr val="tx1"/>
            </a:solidFill>
            <a:effectLst>
              <a:outerShdw blurRad="38100" dist="38100" dir="2700000" algn="tl">
                <a:srgbClr val="000000">
                  <a:alpha val="43137"/>
                </a:srgbClr>
              </a:outerShdw>
            </a:effectLst>
          </a:endParaRPr>
        </a:p>
      </dgm:t>
    </dgm:pt>
    <dgm:pt modelId="{3D428EE9-D8F4-4CB6-A047-113FC5F176BA}" type="parTrans" cxnId="{97E468DA-EE1E-483A-BB9D-2858B2C2F245}">
      <dgm:prSet/>
      <dgm:spPr/>
      <dgm:t>
        <a:bodyPr/>
        <a:lstStyle/>
        <a:p>
          <a:endParaRPr lang="ru-RU"/>
        </a:p>
      </dgm:t>
    </dgm:pt>
    <dgm:pt modelId="{DE50C62C-0651-4111-976A-EE63915A1797}" type="sibTrans" cxnId="{97E468DA-EE1E-483A-BB9D-2858B2C2F245}">
      <dgm:prSet/>
      <dgm:spPr/>
      <dgm:t>
        <a:bodyPr/>
        <a:lstStyle/>
        <a:p>
          <a:endParaRPr lang="ru-RU"/>
        </a:p>
      </dgm:t>
    </dgm:pt>
    <dgm:pt modelId="{3BB129D8-0C0E-4C64-B835-E5307C2F8660}">
      <dgm:prSet phldrT="[Текст]"/>
      <dgm:spPr/>
      <dgm:t>
        <a:bodyPr/>
        <a:lstStyle/>
        <a:p>
          <a:r>
            <a:rPr lang="ru-RU" dirty="0" smtClean="0">
              <a:solidFill>
                <a:schemeClr val="tx1"/>
              </a:solidFill>
            </a:rPr>
            <a:t>9 лет</a:t>
          </a:r>
          <a:endParaRPr lang="ru-RU" dirty="0">
            <a:solidFill>
              <a:schemeClr val="tx1"/>
            </a:solidFill>
          </a:endParaRPr>
        </a:p>
      </dgm:t>
    </dgm:pt>
    <dgm:pt modelId="{3CBC0E29-B0A1-407B-85EE-92A3FEC0B259}" type="parTrans" cxnId="{B92157CC-2552-4EFB-A201-51D645FD500C}">
      <dgm:prSet/>
      <dgm:spPr/>
      <dgm:t>
        <a:bodyPr/>
        <a:lstStyle/>
        <a:p>
          <a:endParaRPr lang="ru-RU"/>
        </a:p>
      </dgm:t>
    </dgm:pt>
    <dgm:pt modelId="{055F070A-168C-40EA-83AB-012202F54562}" type="sibTrans" cxnId="{B92157CC-2552-4EFB-A201-51D645FD500C}">
      <dgm:prSet/>
      <dgm:spPr/>
      <dgm:t>
        <a:bodyPr/>
        <a:lstStyle/>
        <a:p>
          <a:endParaRPr lang="ru-RU"/>
        </a:p>
      </dgm:t>
    </dgm:pt>
    <dgm:pt modelId="{929ACB89-EC20-4A70-83FC-1EE6A28EB2B3}">
      <dgm:prSet custT="1"/>
      <dgm:spPr/>
      <dgm:t>
        <a:bodyPr/>
        <a:lstStyle/>
        <a:p>
          <a:pPr algn="ctr"/>
          <a:r>
            <a:rPr lang="ru-RU" sz="1400" b="1" dirty="0" smtClean="0">
              <a:solidFill>
                <a:schemeClr val="tx1"/>
              </a:solidFill>
              <a:effectLst>
                <a:outerShdw blurRad="38100" dist="38100" dir="2700000" algn="tl">
                  <a:srgbClr val="000000">
                    <a:alpha val="43137"/>
                  </a:srgbClr>
                </a:outerShdw>
              </a:effectLst>
            </a:rPr>
            <a:t>Автор 12 напечатанных сонат и нескольких симфоний</a:t>
          </a:r>
          <a:endParaRPr lang="ru-RU" sz="1400" b="1" dirty="0">
            <a:solidFill>
              <a:schemeClr val="tx1"/>
            </a:solidFill>
            <a:effectLst>
              <a:outerShdw blurRad="38100" dist="38100" dir="2700000" algn="tl">
                <a:srgbClr val="000000">
                  <a:alpha val="43137"/>
                </a:srgbClr>
              </a:outerShdw>
            </a:effectLst>
          </a:endParaRPr>
        </a:p>
      </dgm:t>
    </dgm:pt>
    <dgm:pt modelId="{B3D9A43A-1085-4A4B-83E9-1CF42088EEA7}" type="parTrans" cxnId="{F571E137-A366-456D-A521-2AECB2AA87F2}">
      <dgm:prSet/>
      <dgm:spPr/>
      <dgm:t>
        <a:bodyPr/>
        <a:lstStyle/>
        <a:p>
          <a:endParaRPr lang="ru-RU"/>
        </a:p>
      </dgm:t>
    </dgm:pt>
    <dgm:pt modelId="{F29D6A6D-1637-47CA-899B-2B44D82F049E}" type="sibTrans" cxnId="{F571E137-A366-456D-A521-2AECB2AA87F2}">
      <dgm:prSet/>
      <dgm:spPr/>
      <dgm:t>
        <a:bodyPr/>
        <a:lstStyle/>
        <a:p>
          <a:endParaRPr lang="ru-RU"/>
        </a:p>
      </dgm:t>
    </dgm:pt>
    <dgm:pt modelId="{736D05C5-5A94-45E1-A77D-D92F1281B114}">
      <dgm:prSet phldrT="[Текст]"/>
      <dgm:spPr/>
      <dgm:t>
        <a:bodyPr/>
        <a:lstStyle/>
        <a:p>
          <a:r>
            <a:rPr lang="ru-RU" dirty="0" smtClean="0">
              <a:solidFill>
                <a:schemeClr val="tx1"/>
              </a:solidFill>
            </a:rPr>
            <a:t>12 лет</a:t>
          </a:r>
          <a:endParaRPr lang="ru-RU" dirty="0">
            <a:solidFill>
              <a:schemeClr val="tx1"/>
            </a:solidFill>
          </a:endParaRPr>
        </a:p>
      </dgm:t>
    </dgm:pt>
    <dgm:pt modelId="{BDE6A4BD-8133-4C7F-88D4-ED5084F3AE6A}" type="parTrans" cxnId="{B442A6AB-137E-42C0-AA2A-9001A6773877}">
      <dgm:prSet/>
      <dgm:spPr/>
      <dgm:t>
        <a:bodyPr/>
        <a:lstStyle/>
        <a:p>
          <a:endParaRPr lang="ru-RU"/>
        </a:p>
      </dgm:t>
    </dgm:pt>
    <dgm:pt modelId="{EE7C765A-E5E7-476A-9B50-DB76F890C3C1}" type="sibTrans" cxnId="{B442A6AB-137E-42C0-AA2A-9001A6773877}">
      <dgm:prSet/>
      <dgm:spPr/>
      <dgm:t>
        <a:bodyPr/>
        <a:lstStyle/>
        <a:p>
          <a:endParaRPr lang="ru-RU"/>
        </a:p>
      </dgm:t>
    </dgm:pt>
    <dgm:pt modelId="{72612982-9C83-4924-9CC8-FF76945035ED}">
      <dgm:prSet custT="1"/>
      <dgm:spPr/>
      <dgm:t>
        <a:bodyPr/>
        <a:lstStyle/>
        <a:p>
          <a:pPr algn="ctr"/>
          <a:r>
            <a:rPr lang="ru-RU" sz="1400" b="1" dirty="0" smtClean="0">
              <a:solidFill>
                <a:schemeClr val="tx1"/>
              </a:solidFill>
              <a:effectLst>
                <a:outerShdw blurRad="38100" dist="38100" dir="2700000" algn="tl">
                  <a:srgbClr val="000000">
                    <a:alpha val="43137"/>
                  </a:srgbClr>
                </a:outerShdw>
              </a:effectLst>
            </a:rPr>
            <a:t>Первая опера «Притворная простушка»</a:t>
          </a:r>
          <a:endParaRPr lang="ru-RU" sz="1400" b="1" dirty="0">
            <a:solidFill>
              <a:schemeClr val="tx1"/>
            </a:solidFill>
            <a:effectLst>
              <a:outerShdw blurRad="38100" dist="38100" dir="2700000" algn="tl">
                <a:srgbClr val="000000">
                  <a:alpha val="43137"/>
                </a:srgbClr>
              </a:outerShdw>
            </a:effectLst>
          </a:endParaRPr>
        </a:p>
      </dgm:t>
    </dgm:pt>
    <dgm:pt modelId="{8379B4FB-6760-49B8-9C31-2AE51C003946}" type="parTrans" cxnId="{FE7D4DCA-A117-4244-A6BA-9D8A1CFF757A}">
      <dgm:prSet/>
      <dgm:spPr/>
      <dgm:t>
        <a:bodyPr/>
        <a:lstStyle/>
        <a:p>
          <a:endParaRPr lang="ru-RU"/>
        </a:p>
      </dgm:t>
    </dgm:pt>
    <dgm:pt modelId="{2EA64872-6F2D-4943-83D6-A0A57D063C66}" type="sibTrans" cxnId="{FE7D4DCA-A117-4244-A6BA-9D8A1CFF757A}">
      <dgm:prSet/>
      <dgm:spPr/>
      <dgm:t>
        <a:bodyPr/>
        <a:lstStyle/>
        <a:p>
          <a:endParaRPr lang="ru-RU"/>
        </a:p>
      </dgm:t>
    </dgm:pt>
    <dgm:pt modelId="{B53BE8E6-46A5-464C-8565-41FC76B8B29A}">
      <dgm:prSet phldrT="[Текст]"/>
      <dgm:spPr/>
      <dgm:t>
        <a:bodyPr/>
        <a:lstStyle/>
        <a:p>
          <a:r>
            <a:rPr lang="ru-RU" dirty="0" smtClean="0"/>
            <a:t>13 лет</a:t>
          </a:r>
          <a:endParaRPr lang="ru-RU" dirty="0"/>
        </a:p>
      </dgm:t>
    </dgm:pt>
    <dgm:pt modelId="{A1F3F360-1ED6-4F0B-B3DB-AC0460B1A434}" type="parTrans" cxnId="{32EA4616-DCAF-4AD5-ADFC-8661F86FAB71}">
      <dgm:prSet/>
      <dgm:spPr/>
      <dgm:t>
        <a:bodyPr/>
        <a:lstStyle/>
        <a:p>
          <a:endParaRPr lang="ru-RU"/>
        </a:p>
      </dgm:t>
    </dgm:pt>
    <dgm:pt modelId="{CEDE1CD6-7B4D-4081-B32F-42642C1585EF}" type="sibTrans" cxnId="{32EA4616-DCAF-4AD5-ADFC-8661F86FAB71}">
      <dgm:prSet/>
      <dgm:spPr/>
      <dgm:t>
        <a:bodyPr/>
        <a:lstStyle/>
        <a:p>
          <a:endParaRPr lang="ru-RU"/>
        </a:p>
      </dgm:t>
    </dgm:pt>
    <dgm:pt modelId="{29E6FE77-1EDC-405B-833E-63F6C8EB9469}">
      <dgm:prSet custT="1"/>
      <dgm:spPr/>
      <dgm:t>
        <a:bodyPr/>
        <a:lstStyle/>
        <a:p>
          <a:pPr algn="ctr"/>
          <a:r>
            <a:rPr lang="ru-RU" sz="1400" b="1" dirty="0" smtClean="0">
              <a:solidFill>
                <a:schemeClr val="tx1"/>
              </a:solidFill>
              <a:effectLst>
                <a:outerShdw blurRad="38100" dist="38100" dir="2700000" algn="tl">
                  <a:srgbClr val="000000">
                    <a:alpha val="43137"/>
                  </a:srgbClr>
                </a:outerShdw>
              </a:effectLst>
            </a:rPr>
            <a:t>Дирижировал собственной мессой</a:t>
          </a:r>
          <a:endParaRPr lang="ru-RU" sz="1400" b="1" dirty="0">
            <a:solidFill>
              <a:schemeClr val="tx1"/>
            </a:solidFill>
            <a:effectLst>
              <a:outerShdw blurRad="38100" dist="38100" dir="2700000" algn="tl">
                <a:srgbClr val="000000">
                  <a:alpha val="43137"/>
                </a:srgbClr>
              </a:outerShdw>
            </a:effectLst>
          </a:endParaRPr>
        </a:p>
      </dgm:t>
    </dgm:pt>
    <dgm:pt modelId="{FDD0148A-683D-4CB2-BFB6-14919B52543E}" type="parTrans" cxnId="{848B8E7E-C61C-4BB5-9AEB-4CD9E1541D57}">
      <dgm:prSet/>
      <dgm:spPr/>
      <dgm:t>
        <a:bodyPr/>
        <a:lstStyle/>
        <a:p>
          <a:endParaRPr lang="ru-RU"/>
        </a:p>
      </dgm:t>
    </dgm:pt>
    <dgm:pt modelId="{FE930700-DE08-4D47-96D3-A8F83C795B07}" type="sibTrans" cxnId="{848B8E7E-C61C-4BB5-9AEB-4CD9E1541D57}">
      <dgm:prSet/>
      <dgm:spPr/>
      <dgm:t>
        <a:bodyPr/>
        <a:lstStyle/>
        <a:p>
          <a:endParaRPr lang="ru-RU"/>
        </a:p>
      </dgm:t>
    </dgm:pt>
    <dgm:pt modelId="{CA24BABB-87AC-46D3-B54B-88664641B8FF}">
      <dgm:prSet phldrT="[Текст]"/>
      <dgm:spPr/>
      <dgm:t>
        <a:bodyPr/>
        <a:lstStyle/>
        <a:p>
          <a:r>
            <a:rPr lang="ru-RU" dirty="0" smtClean="0"/>
            <a:t>14 лет</a:t>
          </a:r>
          <a:endParaRPr lang="ru-RU" dirty="0"/>
        </a:p>
      </dgm:t>
    </dgm:pt>
    <dgm:pt modelId="{7A082A27-3B61-4AD4-8C7B-23B2AFFE2412}" type="parTrans" cxnId="{007AFB38-8BC4-4FB3-A178-631B2295C264}">
      <dgm:prSet/>
      <dgm:spPr/>
      <dgm:t>
        <a:bodyPr/>
        <a:lstStyle/>
        <a:p>
          <a:endParaRPr lang="ru-RU"/>
        </a:p>
      </dgm:t>
    </dgm:pt>
    <dgm:pt modelId="{47AF9076-FF20-41F8-9EE0-BC0C1496A0A5}" type="sibTrans" cxnId="{007AFB38-8BC4-4FB3-A178-631B2295C264}">
      <dgm:prSet/>
      <dgm:spPr/>
      <dgm:t>
        <a:bodyPr/>
        <a:lstStyle/>
        <a:p>
          <a:endParaRPr lang="ru-RU"/>
        </a:p>
      </dgm:t>
    </dgm:pt>
    <dgm:pt modelId="{7D60D0D0-7FBB-474C-9D1F-BC0A44204B17}">
      <dgm:prSet custT="1"/>
      <dgm:spPr/>
      <dgm:t>
        <a:bodyPr/>
        <a:lstStyle/>
        <a:p>
          <a:pPr algn="ctr"/>
          <a:r>
            <a:rPr lang="ru-RU" sz="1400" b="1" dirty="0" smtClean="0">
              <a:solidFill>
                <a:schemeClr val="tx1"/>
              </a:solidFill>
              <a:effectLst>
                <a:outerShdw blurRad="38100" dist="38100" dir="2700000" algn="tl">
                  <a:srgbClr val="000000">
                    <a:alpha val="43137"/>
                  </a:srgbClr>
                </a:outerShdw>
              </a:effectLst>
            </a:rPr>
            <a:t>Поставил оперу в Милане «Митридат, царь </a:t>
          </a:r>
          <a:r>
            <a:rPr lang="ru-RU" sz="1400" b="1" dirty="0" err="1" smtClean="0">
              <a:solidFill>
                <a:schemeClr val="tx1"/>
              </a:solidFill>
              <a:effectLst>
                <a:outerShdw blurRad="38100" dist="38100" dir="2700000" algn="tl">
                  <a:srgbClr val="000000">
                    <a:alpha val="43137"/>
                  </a:srgbClr>
                </a:outerShdw>
              </a:effectLst>
            </a:rPr>
            <a:t>Понта</a:t>
          </a:r>
          <a:r>
            <a:rPr lang="ru-RU" sz="1400" b="1" dirty="0" smtClean="0">
              <a:solidFill>
                <a:schemeClr val="tx1"/>
              </a:solidFill>
              <a:effectLst>
                <a:outerShdw blurRad="38100" dist="38100" dir="2700000" algn="tl">
                  <a:srgbClr val="000000">
                    <a:alpha val="43137"/>
                  </a:srgbClr>
                </a:outerShdw>
              </a:effectLst>
            </a:rPr>
            <a:t>»</a:t>
          </a:r>
          <a:endParaRPr lang="ru-RU" sz="1400" b="1" dirty="0">
            <a:solidFill>
              <a:schemeClr val="tx1"/>
            </a:solidFill>
            <a:effectLst>
              <a:outerShdw blurRad="38100" dist="38100" dir="2700000" algn="tl">
                <a:srgbClr val="000000">
                  <a:alpha val="43137"/>
                </a:srgbClr>
              </a:outerShdw>
            </a:effectLst>
          </a:endParaRPr>
        </a:p>
      </dgm:t>
    </dgm:pt>
    <dgm:pt modelId="{C50C3C37-67F5-4B68-B545-325FD9AD2EB2}" type="parTrans" cxnId="{4474BDE7-C65C-4D9A-BA97-ED81858657F9}">
      <dgm:prSet/>
      <dgm:spPr/>
      <dgm:t>
        <a:bodyPr/>
        <a:lstStyle/>
        <a:p>
          <a:endParaRPr lang="ru-RU"/>
        </a:p>
      </dgm:t>
    </dgm:pt>
    <dgm:pt modelId="{176D31CE-42C0-4FC1-9922-081AD570B096}" type="sibTrans" cxnId="{4474BDE7-C65C-4D9A-BA97-ED81858657F9}">
      <dgm:prSet/>
      <dgm:spPr/>
      <dgm:t>
        <a:bodyPr/>
        <a:lstStyle/>
        <a:p>
          <a:endParaRPr lang="ru-RU"/>
        </a:p>
      </dgm:t>
    </dgm:pt>
    <dgm:pt modelId="{6753BBD8-FC2C-4809-B85D-E03895E5F4D1}" type="pres">
      <dgm:prSet presAssocID="{AE7AF467-C0BE-4937-AF39-B6884A12B415}" presName="Name0" presStyleCnt="0">
        <dgm:presLayoutVars>
          <dgm:dir/>
          <dgm:animLvl val="lvl"/>
          <dgm:resizeHandles/>
        </dgm:presLayoutVars>
      </dgm:prSet>
      <dgm:spPr/>
      <dgm:t>
        <a:bodyPr/>
        <a:lstStyle/>
        <a:p>
          <a:endParaRPr lang="ru-RU"/>
        </a:p>
      </dgm:t>
    </dgm:pt>
    <dgm:pt modelId="{3E8BBA8A-6503-443E-A860-0C3559DB90CB}" type="pres">
      <dgm:prSet presAssocID="{E7D23A30-A436-4DAC-8BD8-C738DFBD190C}" presName="linNode" presStyleCnt="0"/>
      <dgm:spPr/>
    </dgm:pt>
    <dgm:pt modelId="{A20D9861-F254-474E-8C0B-D101568AF69F}" type="pres">
      <dgm:prSet presAssocID="{E7D23A30-A436-4DAC-8BD8-C738DFBD190C}" presName="parentShp" presStyleLbl="node1" presStyleIdx="0" presStyleCnt="7" custScaleX="55465" custScaleY="34168" custLinFactNeighborX="-46614" custLinFactNeighborY="-5356">
        <dgm:presLayoutVars>
          <dgm:bulletEnabled val="1"/>
        </dgm:presLayoutVars>
      </dgm:prSet>
      <dgm:spPr/>
      <dgm:t>
        <a:bodyPr/>
        <a:lstStyle/>
        <a:p>
          <a:endParaRPr lang="ru-RU"/>
        </a:p>
      </dgm:t>
    </dgm:pt>
    <dgm:pt modelId="{ADF427A4-F44D-42C0-B33C-C67BAF9DAD75}" type="pres">
      <dgm:prSet presAssocID="{E7D23A30-A436-4DAC-8BD8-C738DFBD190C}" presName="childShp" presStyleLbl="bgAccFollowNode1" presStyleIdx="0" presStyleCnt="7" custScaleX="137759" custScaleY="60756" custLinFactNeighborX="-233" custLinFactNeighborY="-189">
        <dgm:presLayoutVars>
          <dgm:bulletEnabled val="1"/>
        </dgm:presLayoutVars>
      </dgm:prSet>
      <dgm:spPr/>
      <dgm:t>
        <a:bodyPr/>
        <a:lstStyle/>
        <a:p>
          <a:endParaRPr lang="ru-RU"/>
        </a:p>
      </dgm:t>
    </dgm:pt>
    <dgm:pt modelId="{8F016A95-BEF5-4F3A-A2A8-754733D61B48}" type="pres">
      <dgm:prSet presAssocID="{3ACB0B26-1A80-4B5F-8495-BC274FA435C0}" presName="spacing" presStyleCnt="0"/>
      <dgm:spPr/>
    </dgm:pt>
    <dgm:pt modelId="{0F9EB419-5311-4150-A71E-8A18E7ACD23D}" type="pres">
      <dgm:prSet presAssocID="{44E330BB-5DB9-4543-9F25-A782D487DC27}" presName="linNode" presStyleCnt="0"/>
      <dgm:spPr/>
    </dgm:pt>
    <dgm:pt modelId="{F3980F4E-3F82-4F8B-A14D-26456E77529D}" type="pres">
      <dgm:prSet presAssocID="{44E330BB-5DB9-4543-9F25-A782D487DC27}" presName="parentShp" presStyleLbl="node1" presStyleIdx="1" presStyleCnt="7" custScaleX="62898" custScaleY="33672" custLinFactNeighborX="-45960" custLinFactNeighborY="4702">
        <dgm:presLayoutVars>
          <dgm:bulletEnabled val="1"/>
        </dgm:presLayoutVars>
      </dgm:prSet>
      <dgm:spPr/>
      <dgm:t>
        <a:bodyPr/>
        <a:lstStyle/>
        <a:p>
          <a:endParaRPr lang="ru-RU"/>
        </a:p>
      </dgm:t>
    </dgm:pt>
    <dgm:pt modelId="{7B1B6AA8-C15B-4E93-B914-67654E86FAB1}" type="pres">
      <dgm:prSet presAssocID="{44E330BB-5DB9-4543-9F25-A782D487DC27}" presName="childShp" presStyleLbl="bgAccFollowNode1" presStyleIdx="1" presStyleCnt="7" custScaleX="127449" custScaleY="74251" custLinFactNeighborX="-1604" custLinFactNeighborY="6618">
        <dgm:presLayoutVars>
          <dgm:bulletEnabled val="1"/>
        </dgm:presLayoutVars>
      </dgm:prSet>
      <dgm:spPr/>
      <dgm:t>
        <a:bodyPr/>
        <a:lstStyle/>
        <a:p>
          <a:endParaRPr lang="ru-RU"/>
        </a:p>
      </dgm:t>
    </dgm:pt>
    <dgm:pt modelId="{B0F695CF-7E08-44C7-9ED0-B2807F333D01}" type="pres">
      <dgm:prSet presAssocID="{2332178B-B985-4F63-8F70-E8B094D5839B}" presName="spacing" presStyleCnt="0"/>
      <dgm:spPr/>
    </dgm:pt>
    <dgm:pt modelId="{9FC5E466-DC20-4014-B38E-2713D6E2E70C}" type="pres">
      <dgm:prSet presAssocID="{CEA415A4-EC45-41EE-BF5D-9CDC0CFE56F2}" presName="linNode" presStyleCnt="0"/>
      <dgm:spPr/>
    </dgm:pt>
    <dgm:pt modelId="{A91EA6FD-6E51-44BC-8A37-CFCBD42930BB}" type="pres">
      <dgm:prSet presAssocID="{CEA415A4-EC45-41EE-BF5D-9CDC0CFE56F2}" presName="parentShp" presStyleLbl="node1" presStyleIdx="2" presStyleCnt="7" custScaleX="73043" custScaleY="34168" custLinFactNeighborX="-42189" custLinFactNeighborY="10606">
        <dgm:presLayoutVars>
          <dgm:bulletEnabled val="1"/>
        </dgm:presLayoutVars>
      </dgm:prSet>
      <dgm:spPr/>
      <dgm:t>
        <a:bodyPr/>
        <a:lstStyle/>
        <a:p>
          <a:endParaRPr lang="ru-RU"/>
        </a:p>
      </dgm:t>
    </dgm:pt>
    <dgm:pt modelId="{6FAC1164-CF07-442D-89CC-D48E4190752A}" type="pres">
      <dgm:prSet presAssocID="{CEA415A4-EC45-41EE-BF5D-9CDC0CFE56F2}" presName="childShp" presStyleLbl="bgAccFollowNode1" presStyleIdx="2" presStyleCnt="7" custScaleX="117628" custScaleY="66852" custLinFactNeighborX="-1561" custLinFactNeighborY="14329">
        <dgm:presLayoutVars>
          <dgm:bulletEnabled val="1"/>
        </dgm:presLayoutVars>
      </dgm:prSet>
      <dgm:spPr/>
      <dgm:t>
        <a:bodyPr/>
        <a:lstStyle/>
        <a:p>
          <a:endParaRPr lang="ru-RU"/>
        </a:p>
      </dgm:t>
    </dgm:pt>
    <dgm:pt modelId="{523AF902-F8B5-41B8-B0D2-99605A6DCCB7}" type="pres">
      <dgm:prSet presAssocID="{07ABFBDA-65E1-4182-845F-BF3DF59A41CD}" presName="spacing" presStyleCnt="0"/>
      <dgm:spPr/>
    </dgm:pt>
    <dgm:pt modelId="{FA1575BD-0F2D-490D-83F5-4834318FBA71}" type="pres">
      <dgm:prSet presAssocID="{3BB129D8-0C0E-4C64-B835-E5307C2F8660}" presName="linNode" presStyleCnt="0"/>
      <dgm:spPr/>
    </dgm:pt>
    <dgm:pt modelId="{47FBA267-C763-4CF3-B9FD-25B4DDE6547B}" type="pres">
      <dgm:prSet presAssocID="{3BB129D8-0C0E-4C64-B835-E5307C2F8660}" presName="parentShp" presStyleLbl="node1" presStyleIdx="3" presStyleCnt="7" custScaleX="85161" custScaleY="34168" custLinFactNeighborX="-81" custLinFactNeighborY="6480">
        <dgm:presLayoutVars>
          <dgm:bulletEnabled val="1"/>
        </dgm:presLayoutVars>
      </dgm:prSet>
      <dgm:spPr/>
      <dgm:t>
        <a:bodyPr/>
        <a:lstStyle/>
        <a:p>
          <a:endParaRPr lang="ru-RU"/>
        </a:p>
      </dgm:t>
    </dgm:pt>
    <dgm:pt modelId="{7D1E4C54-A111-4391-890B-0E6F91BD1CA4}" type="pres">
      <dgm:prSet presAssocID="{3BB129D8-0C0E-4C64-B835-E5307C2F8660}" presName="childShp" presStyleLbl="bgAccFollowNode1" presStyleIdx="3" presStyleCnt="7" custScaleX="109893" custScaleY="62950" custLinFactNeighborX="-6103" custLinFactNeighborY="5246">
        <dgm:presLayoutVars>
          <dgm:bulletEnabled val="1"/>
        </dgm:presLayoutVars>
      </dgm:prSet>
      <dgm:spPr/>
      <dgm:t>
        <a:bodyPr/>
        <a:lstStyle/>
        <a:p>
          <a:endParaRPr lang="ru-RU"/>
        </a:p>
      </dgm:t>
    </dgm:pt>
    <dgm:pt modelId="{56640EF1-3AA1-4956-8F34-8D70DE62B996}" type="pres">
      <dgm:prSet presAssocID="{055F070A-168C-40EA-83AB-012202F54562}" presName="spacing" presStyleCnt="0"/>
      <dgm:spPr/>
    </dgm:pt>
    <dgm:pt modelId="{2FC891D0-1E4D-4555-819F-686F14BB510D}" type="pres">
      <dgm:prSet presAssocID="{736D05C5-5A94-45E1-A77D-D92F1281B114}" presName="linNode" presStyleCnt="0"/>
      <dgm:spPr/>
    </dgm:pt>
    <dgm:pt modelId="{4AAE6A0C-DE91-4950-8956-53FD1613F1BF}" type="pres">
      <dgm:prSet presAssocID="{736D05C5-5A94-45E1-A77D-D92F1281B114}" presName="parentShp" presStyleLbl="node1" presStyleIdx="4" presStyleCnt="7" custScaleX="102740" custScaleY="34168" custLinFactNeighborX="-39" custLinFactNeighborY="771">
        <dgm:presLayoutVars>
          <dgm:bulletEnabled val="1"/>
        </dgm:presLayoutVars>
      </dgm:prSet>
      <dgm:spPr/>
      <dgm:t>
        <a:bodyPr/>
        <a:lstStyle/>
        <a:p>
          <a:endParaRPr lang="ru-RU"/>
        </a:p>
      </dgm:t>
    </dgm:pt>
    <dgm:pt modelId="{85C962F6-E6E8-470F-B71B-B92040A1887B}" type="pres">
      <dgm:prSet presAssocID="{736D05C5-5A94-45E1-A77D-D92F1281B114}" presName="childShp" presStyleLbl="bgAccFollowNode1" presStyleIdx="4" presStyleCnt="7" custScaleX="103125" custScaleY="53358" custLinFactNeighborX="-182" custLinFactNeighborY="1692">
        <dgm:presLayoutVars>
          <dgm:bulletEnabled val="1"/>
        </dgm:presLayoutVars>
      </dgm:prSet>
      <dgm:spPr/>
      <dgm:t>
        <a:bodyPr/>
        <a:lstStyle/>
        <a:p>
          <a:endParaRPr lang="ru-RU"/>
        </a:p>
      </dgm:t>
    </dgm:pt>
    <dgm:pt modelId="{B9B49863-E239-4AF4-9D47-773E92ACCA74}" type="pres">
      <dgm:prSet presAssocID="{EE7C765A-E5E7-476A-9B50-DB76F890C3C1}" presName="spacing" presStyleCnt="0"/>
      <dgm:spPr/>
    </dgm:pt>
    <dgm:pt modelId="{BED3D255-51E8-4DAD-AC53-FCC340E768FB}" type="pres">
      <dgm:prSet presAssocID="{B53BE8E6-46A5-464C-8565-41FC76B8B29A}" presName="linNode" presStyleCnt="0"/>
      <dgm:spPr/>
    </dgm:pt>
    <dgm:pt modelId="{D5F4A9B9-A5D4-4C85-A72D-88A2C2559003}" type="pres">
      <dgm:prSet presAssocID="{B53BE8E6-46A5-464C-8565-41FC76B8B29A}" presName="parentShp" presStyleLbl="node1" presStyleIdx="5" presStyleCnt="7" custScaleX="132037" custScaleY="52910" custLinFactNeighborX="-81" custLinFactNeighborY="-442">
        <dgm:presLayoutVars>
          <dgm:bulletEnabled val="1"/>
        </dgm:presLayoutVars>
      </dgm:prSet>
      <dgm:spPr/>
      <dgm:t>
        <a:bodyPr/>
        <a:lstStyle/>
        <a:p>
          <a:endParaRPr lang="ru-RU"/>
        </a:p>
      </dgm:t>
    </dgm:pt>
    <dgm:pt modelId="{E93D0D45-C4B5-4F20-BAC2-28F9A7DCA5E7}" type="pres">
      <dgm:prSet presAssocID="{B53BE8E6-46A5-464C-8565-41FC76B8B29A}" presName="childShp" presStyleLbl="bgAccFollowNode1" presStyleIdx="5" presStyleCnt="7" custScaleX="78643" custScaleY="69252" custLinFactNeighborX="-193" custLinFactNeighborY="-945">
        <dgm:presLayoutVars>
          <dgm:bulletEnabled val="1"/>
        </dgm:presLayoutVars>
      </dgm:prSet>
      <dgm:spPr/>
      <dgm:t>
        <a:bodyPr/>
        <a:lstStyle/>
        <a:p>
          <a:endParaRPr lang="ru-RU"/>
        </a:p>
      </dgm:t>
    </dgm:pt>
    <dgm:pt modelId="{1FF8DA32-10E0-4036-BE7B-05F35121A8FA}" type="pres">
      <dgm:prSet presAssocID="{CEDE1CD6-7B4D-4081-B32F-42642C1585EF}" presName="spacing" presStyleCnt="0"/>
      <dgm:spPr/>
    </dgm:pt>
    <dgm:pt modelId="{F1388CDF-00A1-4990-A43B-2C7AEBDAD080}" type="pres">
      <dgm:prSet presAssocID="{CA24BABB-87AC-46D3-B54B-88664641B8FF}" presName="linNode" presStyleCnt="0"/>
      <dgm:spPr/>
    </dgm:pt>
    <dgm:pt modelId="{ABE5EBF4-40EA-4E36-B1C6-CFF593BB53DF}" type="pres">
      <dgm:prSet presAssocID="{CA24BABB-87AC-46D3-B54B-88664641B8FF}" presName="parentShp" presStyleLbl="node1" presStyleIdx="6" presStyleCnt="7" custScaleX="154207" custScaleY="57290" custLinFactNeighborX="-46614" custLinFactNeighborY="-5356">
        <dgm:presLayoutVars>
          <dgm:bulletEnabled val="1"/>
        </dgm:presLayoutVars>
      </dgm:prSet>
      <dgm:spPr/>
      <dgm:t>
        <a:bodyPr/>
        <a:lstStyle/>
        <a:p>
          <a:endParaRPr lang="ru-RU"/>
        </a:p>
      </dgm:t>
    </dgm:pt>
    <dgm:pt modelId="{D1CE7F19-2B36-45D4-BD51-7F6ABE359229}" type="pres">
      <dgm:prSet presAssocID="{CA24BABB-87AC-46D3-B54B-88664641B8FF}" presName="childShp" presStyleLbl="bgAccFollowNode1" presStyleIdx="6" presStyleCnt="7" custScaleX="63427" custScaleY="88358" custLinFactNeighborX="741" custLinFactNeighborY="-3940">
        <dgm:presLayoutVars>
          <dgm:bulletEnabled val="1"/>
        </dgm:presLayoutVars>
      </dgm:prSet>
      <dgm:spPr/>
      <dgm:t>
        <a:bodyPr/>
        <a:lstStyle/>
        <a:p>
          <a:endParaRPr lang="ru-RU"/>
        </a:p>
      </dgm:t>
    </dgm:pt>
  </dgm:ptLst>
  <dgm:cxnLst>
    <dgm:cxn modelId="{BAD38367-6723-4D05-995B-F36A5E7EFA11}" type="presOf" srcId="{AE7AF467-C0BE-4937-AF39-B6884A12B415}" destId="{6753BBD8-FC2C-4809-B85D-E03895E5F4D1}" srcOrd="0" destOrd="0" presId="urn:microsoft.com/office/officeart/2005/8/layout/vList6"/>
    <dgm:cxn modelId="{B17FA57A-10E5-4E77-8CEC-C29F6CF03C38}" type="presOf" srcId="{92B8E38B-DBEA-4B75-9715-A40C7A0E7E9E}" destId="{ADF427A4-F44D-42C0-B33C-C67BAF9DAD75}" srcOrd="0" destOrd="0" presId="urn:microsoft.com/office/officeart/2005/8/layout/vList6"/>
    <dgm:cxn modelId="{2067275C-1DD4-4792-8BBA-1B4E17304EDF}" type="presOf" srcId="{72612982-9C83-4924-9CC8-FF76945035ED}" destId="{85C962F6-E6E8-470F-B71B-B92040A1887B}" srcOrd="0" destOrd="0" presId="urn:microsoft.com/office/officeart/2005/8/layout/vList6"/>
    <dgm:cxn modelId="{007AFB38-8BC4-4FB3-A178-631B2295C264}" srcId="{AE7AF467-C0BE-4937-AF39-B6884A12B415}" destId="{CA24BABB-87AC-46D3-B54B-88664641B8FF}" srcOrd="6" destOrd="0" parTransId="{7A082A27-3B61-4AD4-8C7B-23B2AFFE2412}" sibTransId="{47AF9076-FF20-41F8-9EE0-BC0C1496A0A5}"/>
    <dgm:cxn modelId="{9101D3E5-1849-4B8A-96EC-A0DD1F4F462E}" type="presOf" srcId="{9C582692-6092-459C-A256-593DAC678AED}" destId="{6FAC1164-CF07-442D-89CC-D48E4190752A}" srcOrd="0" destOrd="0" presId="urn:microsoft.com/office/officeart/2005/8/layout/vList6"/>
    <dgm:cxn modelId="{32EA4616-DCAF-4AD5-ADFC-8661F86FAB71}" srcId="{AE7AF467-C0BE-4937-AF39-B6884A12B415}" destId="{B53BE8E6-46A5-464C-8565-41FC76B8B29A}" srcOrd="5" destOrd="0" parTransId="{A1F3F360-1ED6-4F0B-B3DB-AC0460B1A434}" sibTransId="{CEDE1CD6-7B4D-4081-B32F-42642C1585EF}"/>
    <dgm:cxn modelId="{5EE7C04A-A296-4150-BE41-71A1E0BAF598}" type="presOf" srcId="{CEA415A4-EC45-41EE-BF5D-9CDC0CFE56F2}" destId="{A91EA6FD-6E51-44BC-8A37-CFCBD42930BB}" srcOrd="0" destOrd="0" presId="urn:microsoft.com/office/officeart/2005/8/layout/vList6"/>
    <dgm:cxn modelId="{D4299F98-3B0B-42E4-874C-2E20D3A999A5}" type="presOf" srcId="{929ACB89-EC20-4A70-83FC-1EE6A28EB2B3}" destId="{7D1E4C54-A111-4391-890B-0E6F91BD1CA4}" srcOrd="0" destOrd="0" presId="urn:microsoft.com/office/officeart/2005/8/layout/vList6"/>
    <dgm:cxn modelId="{2AC9496F-3EF2-481C-B029-F54AFE319461}" srcId="{44E330BB-5DB9-4543-9F25-A782D487DC27}" destId="{290106AA-346B-49C8-B304-2BA1AFA21A6E}" srcOrd="0" destOrd="0" parTransId="{5F2BCE16-8872-4A21-9F69-903F8FFF2956}" sibTransId="{8E198BA4-1AB2-4446-9382-483709CD5FDB}"/>
    <dgm:cxn modelId="{97E468DA-EE1E-483A-BB9D-2858B2C2F245}" srcId="{CEA415A4-EC45-41EE-BF5D-9CDC0CFE56F2}" destId="{9C582692-6092-459C-A256-593DAC678AED}" srcOrd="0" destOrd="0" parTransId="{3D428EE9-D8F4-4CB6-A047-113FC5F176BA}" sibTransId="{DE50C62C-0651-4111-976A-EE63915A1797}"/>
    <dgm:cxn modelId="{35DEB0F4-812B-40AE-AFEE-D10EFD1300E0}" type="presOf" srcId="{3BB129D8-0C0E-4C64-B835-E5307C2F8660}" destId="{47FBA267-C763-4CF3-B9FD-25B4DDE6547B}" srcOrd="0" destOrd="0" presId="urn:microsoft.com/office/officeart/2005/8/layout/vList6"/>
    <dgm:cxn modelId="{B442A6AB-137E-42C0-AA2A-9001A6773877}" srcId="{AE7AF467-C0BE-4937-AF39-B6884A12B415}" destId="{736D05C5-5A94-45E1-A77D-D92F1281B114}" srcOrd="4" destOrd="0" parTransId="{BDE6A4BD-8133-4C7F-88D4-ED5084F3AE6A}" sibTransId="{EE7C765A-E5E7-476A-9B50-DB76F890C3C1}"/>
    <dgm:cxn modelId="{B92157CC-2552-4EFB-A201-51D645FD500C}" srcId="{AE7AF467-C0BE-4937-AF39-B6884A12B415}" destId="{3BB129D8-0C0E-4C64-B835-E5307C2F8660}" srcOrd="3" destOrd="0" parTransId="{3CBC0E29-B0A1-407B-85EE-92A3FEC0B259}" sibTransId="{055F070A-168C-40EA-83AB-012202F54562}"/>
    <dgm:cxn modelId="{863D082C-AFB5-43D8-82A2-E7B1CF9C5A5C}" srcId="{E7D23A30-A436-4DAC-8BD8-C738DFBD190C}" destId="{92B8E38B-DBEA-4B75-9715-A40C7A0E7E9E}" srcOrd="0" destOrd="0" parTransId="{B7D6042B-59E4-4FED-B14D-D1BBB2334033}" sibTransId="{C800108F-DC53-45FA-8D85-B0DA63F3EDC5}"/>
    <dgm:cxn modelId="{BE4C4EBA-B889-4E34-8E8B-20D99297E893}" type="presOf" srcId="{44E330BB-5DB9-4543-9F25-A782D487DC27}" destId="{F3980F4E-3F82-4F8B-A14D-26456E77529D}" srcOrd="0" destOrd="0" presId="urn:microsoft.com/office/officeart/2005/8/layout/vList6"/>
    <dgm:cxn modelId="{70D87965-CCEF-4F46-9D65-AF822FC6A992}" type="presOf" srcId="{290106AA-346B-49C8-B304-2BA1AFA21A6E}" destId="{7B1B6AA8-C15B-4E93-B914-67654E86FAB1}" srcOrd="0" destOrd="0" presId="urn:microsoft.com/office/officeart/2005/8/layout/vList6"/>
    <dgm:cxn modelId="{C98DFA9D-8617-4FBF-8C37-85CF4F61CC85}" type="presOf" srcId="{B53BE8E6-46A5-464C-8565-41FC76B8B29A}" destId="{D5F4A9B9-A5D4-4C85-A72D-88A2C2559003}" srcOrd="0" destOrd="0" presId="urn:microsoft.com/office/officeart/2005/8/layout/vList6"/>
    <dgm:cxn modelId="{9A69905C-4407-4096-8336-8BE737A518F3}" type="presOf" srcId="{E7D23A30-A436-4DAC-8BD8-C738DFBD190C}" destId="{A20D9861-F254-474E-8C0B-D101568AF69F}" srcOrd="0" destOrd="0" presId="urn:microsoft.com/office/officeart/2005/8/layout/vList6"/>
    <dgm:cxn modelId="{59E8E162-1D79-41DF-ADD2-3DE09A7B60C6}" type="presOf" srcId="{736D05C5-5A94-45E1-A77D-D92F1281B114}" destId="{4AAE6A0C-DE91-4950-8956-53FD1613F1BF}" srcOrd="0" destOrd="0" presId="urn:microsoft.com/office/officeart/2005/8/layout/vList6"/>
    <dgm:cxn modelId="{C08E251B-76F7-40EE-AFEA-2A95DBCF2FDB}" srcId="{AE7AF467-C0BE-4937-AF39-B6884A12B415}" destId="{E7D23A30-A436-4DAC-8BD8-C738DFBD190C}" srcOrd="0" destOrd="0" parTransId="{29B90B4E-DA63-4842-B6A6-97CEE6B64703}" sibTransId="{3ACB0B26-1A80-4B5F-8495-BC274FA435C0}"/>
    <dgm:cxn modelId="{F571E137-A366-456D-A521-2AECB2AA87F2}" srcId="{3BB129D8-0C0E-4C64-B835-E5307C2F8660}" destId="{929ACB89-EC20-4A70-83FC-1EE6A28EB2B3}" srcOrd="0" destOrd="0" parTransId="{B3D9A43A-1085-4A4B-83E9-1CF42088EEA7}" sibTransId="{F29D6A6D-1637-47CA-899B-2B44D82F049E}"/>
    <dgm:cxn modelId="{FE7D4DCA-A117-4244-A6BA-9D8A1CFF757A}" srcId="{736D05C5-5A94-45E1-A77D-D92F1281B114}" destId="{72612982-9C83-4924-9CC8-FF76945035ED}" srcOrd="0" destOrd="0" parTransId="{8379B4FB-6760-49B8-9C31-2AE51C003946}" sibTransId="{2EA64872-6F2D-4943-83D6-A0A57D063C66}"/>
    <dgm:cxn modelId="{4474BDE7-C65C-4D9A-BA97-ED81858657F9}" srcId="{CA24BABB-87AC-46D3-B54B-88664641B8FF}" destId="{7D60D0D0-7FBB-474C-9D1F-BC0A44204B17}" srcOrd="0" destOrd="0" parTransId="{C50C3C37-67F5-4B68-B545-325FD9AD2EB2}" sibTransId="{176D31CE-42C0-4FC1-9922-081AD570B096}"/>
    <dgm:cxn modelId="{924F6462-E4F4-4172-A869-443F5D771D27}" type="presOf" srcId="{29E6FE77-1EDC-405B-833E-63F6C8EB9469}" destId="{E93D0D45-C4B5-4F20-BAC2-28F9A7DCA5E7}" srcOrd="0" destOrd="0" presId="urn:microsoft.com/office/officeart/2005/8/layout/vList6"/>
    <dgm:cxn modelId="{7D4EAD44-BD5E-41FA-868C-73E8538A0CF0}" srcId="{AE7AF467-C0BE-4937-AF39-B6884A12B415}" destId="{CEA415A4-EC45-41EE-BF5D-9CDC0CFE56F2}" srcOrd="2" destOrd="0" parTransId="{935A9188-C844-4EDD-978D-9617B2184FEF}" sibTransId="{07ABFBDA-65E1-4182-845F-BF3DF59A41CD}"/>
    <dgm:cxn modelId="{E8FA3211-1ECA-4BEE-9099-835E7C146E39}" type="presOf" srcId="{CA24BABB-87AC-46D3-B54B-88664641B8FF}" destId="{ABE5EBF4-40EA-4E36-B1C6-CFF593BB53DF}" srcOrd="0" destOrd="0" presId="urn:microsoft.com/office/officeart/2005/8/layout/vList6"/>
    <dgm:cxn modelId="{EF5D0BA6-1A7A-47AF-BD0F-79A337A2C4FC}" type="presOf" srcId="{7D60D0D0-7FBB-474C-9D1F-BC0A44204B17}" destId="{D1CE7F19-2B36-45D4-BD51-7F6ABE359229}" srcOrd="0" destOrd="0" presId="urn:microsoft.com/office/officeart/2005/8/layout/vList6"/>
    <dgm:cxn modelId="{98068C26-337A-46C3-AEAC-A1B8A7EC6A17}" srcId="{AE7AF467-C0BE-4937-AF39-B6884A12B415}" destId="{44E330BB-5DB9-4543-9F25-A782D487DC27}" srcOrd="1" destOrd="0" parTransId="{7D4262E4-6A4D-423D-93F0-DCE1C48EE398}" sibTransId="{2332178B-B985-4F63-8F70-E8B094D5839B}"/>
    <dgm:cxn modelId="{848B8E7E-C61C-4BB5-9AEB-4CD9E1541D57}" srcId="{B53BE8E6-46A5-464C-8565-41FC76B8B29A}" destId="{29E6FE77-1EDC-405B-833E-63F6C8EB9469}" srcOrd="0" destOrd="0" parTransId="{FDD0148A-683D-4CB2-BFB6-14919B52543E}" sibTransId="{FE930700-DE08-4D47-96D3-A8F83C795B07}"/>
    <dgm:cxn modelId="{E177F940-D7EB-4386-BDD8-DCC3A562F200}" type="presParOf" srcId="{6753BBD8-FC2C-4809-B85D-E03895E5F4D1}" destId="{3E8BBA8A-6503-443E-A860-0C3559DB90CB}" srcOrd="0" destOrd="0" presId="urn:microsoft.com/office/officeart/2005/8/layout/vList6"/>
    <dgm:cxn modelId="{3018E291-89B0-4F1A-AC66-582ECCC731CE}" type="presParOf" srcId="{3E8BBA8A-6503-443E-A860-0C3559DB90CB}" destId="{A20D9861-F254-474E-8C0B-D101568AF69F}" srcOrd="0" destOrd="0" presId="urn:microsoft.com/office/officeart/2005/8/layout/vList6"/>
    <dgm:cxn modelId="{C91C5B1C-D87B-44F6-8E0D-577670952C08}" type="presParOf" srcId="{3E8BBA8A-6503-443E-A860-0C3559DB90CB}" destId="{ADF427A4-F44D-42C0-B33C-C67BAF9DAD75}" srcOrd="1" destOrd="0" presId="urn:microsoft.com/office/officeart/2005/8/layout/vList6"/>
    <dgm:cxn modelId="{261C13E6-9342-4341-8FE6-DB654ED5CE18}" type="presParOf" srcId="{6753BBD8-FC2C-4809-B85D-E03895E5F4D1}" destId="{8F016A95-BEF5-4F3A-A2A8-754733D61B48}" srcOrd="1" destOrd="0" presId="urn:microsoft.com/office/officeart/2005/8/layout/vList6"/>
    <dgm:cxn modelId="{3DEE84D9-8819-422F-9655-DC9F3F9ED722}" type="presParOf" srcId="{6753BBD8-FC2C-4809-B85D-E03895E5F4D1}" destId="{0F9EB419-5311-4150-A71E-8A18E7ACD23D}" srcOrd="2" destOrd="0" presId="urn:microsoft.com/office/officeart/2005/8/layout/vList6"/>
    <dgm:cxn modelId="{6C28F324-B66F-49B6-BA3B-B39049BC84BE}" type="presParOf" srcId="{0F9EB419-5311-4150-A71E-8A18E7ACD23D}" destId="{F3980F4E-3F82-4F8B-A14D-26456E77529D}" srcOrd="0" destOrd="0" presId="urn:microsoft.com/office/officeart/2005/8/layout/vList6"/>
    <dgm:cxn modelId="{20004AA4-8616-4C86-9859-4B5001C908F6}" type="presParOf" srcId="{0F9EB419-5311-4150-A71E-8A18E7ACD23D}" destId="{7B1B6AA8-C15B-4E93-B914-67654E86FAB1}" srcOrd="1" destOrd="0" presId="urn:microsoft.com/office/officeart/2005/8/layout/vList6"/>
    <dgm:cxn modelId="{EDDBFF4D-92B1-4CA9-B303-D528978DD544}" type="presParOf" srcId="{6753BBD8-FC2C-4809-B85D-E03895E5F4D1}" destId="{B0F695CF-7E08-44C7-9ED0-B2807F333D01}" srcOrd="3" destOrd="0" presId="urn:microsoft.com/office/officeart/2005/8/layout/vList6"/>
    <dgm:cxn modelId="{AEAB5608-5AB7-4B53-920C-FF4A8F865BCB}" type="presParOf" srcId="{6753BBD8-FC2C-4809-B85D-E03895E5F4D1}" destId="{9FC5E466-DC20-4014-B38E-2713D6E2E70C}" srcOrd="4" destOrd="0" presId="urn:microsoft.com/office/officeart/2005/8/layout/vList6"/>
    <dgm:cxn modelId="{BF01B5BC-A3EC-4FBF-9348-991A94F312A1}" type="presParOf" srcId="{9FC5E466-DC20-4014-B38E-2713D6E2E70C}" destId="{A91EA6FD-6E51-44BC-8A37-CFCBD42930BB}" srcOrd="0" destOrd="0" presId="urn:microsoft.com/office/officeart/2005/8/layout/vList6"/>
    <dgm:cxn modelId="{73F2D3EB-961F-4D14-8536-CFC4186466B7}" type="presParOf" srcId="{9FC5E466-DC20-4014-B38E-2713D6E2E70C}" destId="{6FAC1164-CF07-442D-89CC-D48E4190752A}" srcOrd="1" destOrd="0" presId="urn:microsoft.com/office/officeart/2005/8/layout/vList6"/>
    <dgm:cxn modelId="{FDD625FD-FF3B-4C3E-B83E-BE3D1C971CA7}" type="presParOf" srcId="{6753BBD8-FC2C-4809-B85D-E03895E5F4D1}" destId="{523AF902-F8B5-41B8-B0D2-99605A6DCCB7}" srcOrd="5" destOrd="0" presId="urn:microsoft.com/office/officeart/2005/8/layout/vList6"/>
    <dgm:cxn modelId="{758964BD-73CB-435A-9C59-56B2EF921DD5}" type="presParOf" srcId="{6753BBD8-FC2C-4809-B85D-E03895E5F4D1}" destId="{FA1575BD-0F2D-490D-83F5-4834318FBA71}" srcOrd="6" destOrd="0" presId="urn:microsoft.com/office/officeart/2005/8/layout/vList6"/>
    <dgm:cxn modelId="{6A3CE39D-2B8F-452B-9CC2-7E9C209C5B19}" type="presParOf" srcId="{FA1575BD-0F2D-490D-83F5-4834318FBA71}" destId="{47FBA267-C763-4CF3-B9FD-25B4DDE6547B}" srcOrd="0" destOrd="0" presId="urn:microsoft.com/office/officeart/2005/8/layout/vList6"/>
    <dgm:cxn modelId="{261A62E6-8ED8-44C9-B98C-E49BCD11B73C}" type="presParOf" srcId="{FA1575BD-0F2D-490D-83F5-4834318FBA71}" destId="{7D1E4C54-A111-4391-890B-0E6F91BD1CA4}" srcOrd="1" destOrd="0" presId="urn:microsoft.com/office/officeart/2005/8/layout/vList6"/>
    <dgm:cxn modelId="{A87807A5-DEA5-4E28-A754-ACCD5DDD029B}" type="presParOf" srcId="{6753BBD8-FC2C-4809-B85D-E03895E5F4D1}" destId="{56640EF1-3AA1-4956-8F34-8D70DE62B996}" srcOrd="7" destOrd="0" presId="urn:microsoft.com/office/officeart/2005/8/layout/vList6"/>
    <dgm:cxn modelId="{71E24947-ECAC-484F-A690-9683373643B7}" type="presParOf" srcId="{6753BBD8-FC2C-4809-B85D-E03895E5F4D1}" destId="{2FC891D0-1E4D-4555-819F-686F14BB510D}" srcOrd="8" destOrd="0" presId="urn:microsoft.com/office/officeart/2005/8/layout/vList6"/>
    <dgm:cxn modelId="{1C640791-FF88-4D1D-97CF-FDA4CBE868E2}" type="presParOf" srcId="{2FC891D0-1E4D-4555-819F-686F14BB510D}" destId="{4AAE6A0C-DE91-4950-8956-53FD1613F1BF}" srcOrd="0" destOrd="0" presId="urn:microsoft.com/office/officeart/2005/8/layout/vList6"/>
    <dgm:cxn modelId="{9F20B7FF-54F9-48E7-817B-1E0BE8A6930A}" type="presParOf" srcId="{2FC891D0-1E4D-4555-819F-686F14BB510D}" destId="{85C962F6-E6E8-470F-B71B-B92040A1887B}" srcOrd="1" destOrd="0" presId="urn:microsoft.com/office/officeart/2005/8/layout/vList6"/>
    <dgm:cxn modelId="{44EB0CCA-1AB9-4A89-820D-D320D9FB5A5C}" type="presParOf" srcId="{6753BBD8-FC2C-4809-B85D-E03895E5F4D1}" destId="{B9B49863-E239-4AF4-9D47-773E92ACCA74}" srcOrd="9" destOrd="0" presId="urn:microsoft.com/office/officeart/2005/8/layout/vList6"/>
    <dgm:cxn modelId="{4FC53F0E-E393-4033-85AF-8DC0C010B6E8}" type="presParOf" srcId="{6753BBD8-FC2C-4809-B85D-E03895E5F4D1}" destId="{BED3D255-51E8-4DAD-AC53-FCC340E768FB}" srcOrd="10" destOrd="0" presId="urn:microsoft.com/office/officeart/2005/8/layout/vList6"/>
    <dgm:cxn modelId="{7066DDB3-F781-454D-A314-70EB8DC35C47}" type="presParOf" srcId="{BED3D255-51E8-4DAD-AC53-FCC340E768FB}" destId="{D5F4A9B9-A5D4-4C85-A72D-88A2C2559003}" srcOrd="0" destOrd="0" presId="urn:microsoft.com/office/officeart/2005/8/layout/vList6"/>
    <dgm:cxn modelId="{5765DF11-952F-433C-900D-3016100D8A87}" type="presParOf" srcId="{BED3D255-51E8-4DAD-AC53-FCC340E768FB}" destId="{E93D0D45-C4B5-4F20-BAC2-28F9A7DCA5E7}" srcOrd="1" destOrd="0" presId="urn:microsoft.com/office/officeart/2005/8/layout/vList6"/>
    <dgm:cxn modelId="{8FAE4F71-ACBA-435C-A05F-F0C6D6FBC885}" type="presParOf" srcId="{6753BBD8-FC2C-4809-B85D-E03895E5F4D1}" destId="{1FF8DA32-10E0-4036-BE7B-05F35121A8FA}" srcOrd="11" destOrd="0" presId="urn:microsoft.com/office/officeart/2005/8/layout/vList6"/>
    <dgm:cxn modelId="{F16453C2-7A25-41FF-98F1-99FDA478D34F}" type="presParOf" srcId="{6753BBD8-FC2C-4809-B85D-E03895E5F4D1}" destId="{F1388CDF-00A1-4990-A43B-2C7AEBDAD080}" srcOrd="12" destOrd="0" presId="urn:microsoft.com/office/officeart/2005/8/layout/vList6"/>
    <dgm:cxn modelId="{63F73FF4-65BA-44B4-B8AE-2551D838CDE4}" type="presParOf" srcId="{F1388CDF-00A1-4990-A43B-2C7AEBDAD080}" destId="{ABE5EBF4-40EA-4E36-B1C6-CFF593BB53DF}" srcOrd="0" destOrd="0" presId="urn:microsoft.com/office/officeart/2005/8/layout/vList6"/>
    <dgm:cxn modelId="{4500B1A7-CF83-4ADD-A818-98CF9C679C4C}" type="presParOf" srcId="{F1388CDF-00A1-4990-A43B-2C7AEBDAD080}" destId="{D1CE7F19-2B36-45D4-BD51-7F6ABE35922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F427A4-F44D-42C0-B33C-C67BAF9DAD75}">
      <dsp:nvSpPr>
        <dsp:cNvPr id="0" name=""/>
        <dsp:cNvSpPr/>
      </dsp:nvSpPr>
      <dsp:spPr>
        <a:xfrm>
          <a:off x="1732927" y="0"/>
          <a:ext cx="6472144" cy="60717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ctr" defTabSz="711200">
            <a:lnSpc>
              <a:spcPct val="90000"/>
            </a:lnSpc>
            <a:spcBef>
              <a:spcPct val="0"/>
            </a:spcBef>
            <a:spcAft>
              <a:spcPct val="15000"/>
            </a:spcAft>
            <a:buChar char="••"/>
          </a:pPr>
          <a:r>
            <a:rPr lang="ru-RU" sz="1600" b="1" kern="1200" dirty="0" smtClean="0">
              <a:solidFill>
                <a:schemeClr val="tx1"/>
              </a:solidFill>
              <a:effectLst>
                <a:outerShdw blurRad="38100" dist="38100" dir="2700000" algn="tl">
                  <a:srgbClr val="000000">
                    <a:alpha val="43137"/>
                  </a:srgbClr>
                </a:outerShdw>
              </a:effectLst>
            </a:rPr>
            <a:t>Подбор по слуху</a:t>
          </a:r>
          <a:endParaRPr lang="ru-RU" sz="1600" b="1" kern="1200" dirty="0">
            <a:solidFill>
              <a:schemeClr val="tx1"/>
            </a:solidFill>
            <a:effectLst>
              <a:outerShdw blurRad="38100" dist="38100" dir="2700000" algn="tl">
                <a:srgbClr val="000000">
                  <a:alpha val="43137"/>
                </a:srgbClr>
              </a:outerShdw>
            </a:effectLst>
          </a:endParaRPr>
        </a:p>
      </dsp:txBody>
      <dsp:txXfrm>
        <a:off x="1732927" y="0"/>
        <a:ext cx="6472144" cy="607173"/>
      </dsp:txXfrm>
    </dsp:sp>
    <dsp:sp modelId="{A20D9861-F254-474E-8C0B-D101568AF69F}">
      <dsp:nvSpPr>
        <dsp:cNvPr id="0" name=""/>
        <dsp:cNvSpPr/>
      </dsp:nvSpPr>
      <dsp:spPr>
        <a:xfrm>
          <a:off x="0" y="81071"/>
          <a:ext cx="1737224" cy="341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3 года</a:t>
          </a:r>
          <a:endParaRPr lang="ru-RU" sz="1700" kern="1200" dirty="0">
            <a:solidFill>
              <a:schemeClr val="tx1"/>
            </a:solidFill>
          </a:endParaRPr>
        </a:p>
      </dsp:txBody>
      <dsp:txXfrm>
        <a:off x="0" y="81071"/>
        <a:ext cx="1737224" cy="341462"/>
      </dsp:txXfrm>
    </dsp:sp>
    <dsp:sp modelId="{7B1B6AA8-C15B-4E93-B914-67654E86FAB1}">
      <dsp:nvSpPr>
        <dsp:cNvPr id="0" name=""/>
        <dsp:cNvSpPr/>
      </dsp:nvSpPr>
      <dsp:spPr>
        <a:xfrm>
          <a:off x="1983179" y="774990"/>
          <a:ext cx="6177949" cy="7420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ru-RU" sz="1400" b="1" kern="1200" dirty="0" smtClean="0">
              <a:solidFill>
                <a:schemeClr val="tx1"/>
              </a:solidFill>
              <a:effectLst>
                <a:outerShdw blurRad="38100" dist="38100" dir="2700000" algn="tl">
                  <a:srgbClr val="000000">
                    <a:alpha val="43137"/>
                  </a:srgbClr>
                </a:outerShdw>
              </a:effectLst>
            </a:rPr>
            <a:t>Концерт для клавесина</a:t>
          </a:r>
          <a:endParaRPr lang="ru-RU" sz="1400" b="1" kern="1200" dirty="0">
            <a:solidFill>
              <a:schemeClr val="tx1"/>
            </a:solidFill>
            <a:effectLst>
              <a:outerShdw blurRad="38100" dist="38100" dir="2700000" algn="tl">
                <a:srgbClr val="000000">
                  <a:alpha val="43137"/>
                </a:srgbClr>
              </a:outerShdw>
            </a:effectLst>
          </a:endParaRPr>
        </a:p>
      </dsp:txBody>
      <dsp:txXfrm>
        <a:off x="1983179" y="774990"/>
        <a:ext cx="6177949" cy="742038"/>
      </dsp:txXfrm>
    </dsp:sp>
    <dsp:sp modelId="{F3980F4E-3F82-4F8B-A14D-26456E77529D}">
      <dsp:nvSpPr>
        <dsp:cNvPr id="0" name=""/>
        <dsp:cNvSpPr/>
      </dsp:nvSpPr>
      <dsp:spPr>
        <a:xfrm>
          <a:off x="0" y="958608"/>
          <a:ext cx="2032607" cy="336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4 года</a:t>
          </a:r>
          <a:endParaRPr lang="ru-RU" sz="1700" kern="1200" dirty="0">
            <a:solidFill>
              <a:schemeClr val="tx1"/>
            </a:solidFill>
          </a:endParaRPr>
        </a:p>
      </dsp:txBody>
      <dsp:txXfrm>
        <a:off x="0" y="958608"/>
        <a:ext cx="2032607" cy="336506"/>
      </dsp:txXfrm>
    </dsp:sp>
    <dsp:sp modelId="{6FAC1164-CF07-442D-89CC-D48E4190752A}">
      <dsp:nvSpPr>
        <dsp:cNvPr id="0" name=""/>
        <dsp:cNvSpPr/>
      </dsp:nvSpPr>
      <dsp:spPr>
        <a:xfrm>
          <a:off x="2357466" y="1694026"/>
          <a:ext cx="5798145" cy="6680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ru-RU" sz="1400" b="1" kern="1200" dirty="0" smtClean="0">
              <a:solidFill>
                <a:schemeClr val="tx1"/>
              </a:solidFill>
              <a:effectLst>
                <a:outerShdw blurRad="38100" dist="38100" dir="2700000" algn="tl">
                  <a:srgbClr val="000000">
                    <a:alpha val="43137"/>
                  </a:srgbClr>
                </a:outerShdw>
              </a:effectLst>
            </a:rPr>
            <a:t>Свободная игра на скрипке</a:t>
          </a:r>
          <a:endParaRPr lang="ru-RU" sz="1400" b="1" kern="1200" dirty="0">
            <a:solidFill>
              <a:schemeClr val="tx1"/>
            </a:solidFill>
            <a:effectLst>
              <a:outerShdw blurRad="38100" dist="38100" dir="2700000" algn="tl">
                <a:srgbClr val="000000">
                  <a:alpha val="43137"/>
                </a:srgbClr>
              </a:outerShdw>
            </a:effectLst>
          </a:endParaRPr>
        </a:p>
      </dsp:txBody>
      <dsp:txXfrm>
        <a:off x="2357466" y="1694026"/>
        <a:ext cx="5798145" cy="668095"/>
      </dsp:txXfrm>
    </dsp:sp>
    <dsp:sp modelId="{A91EA6FD-6E51-44BC-8A37-CFCBD42930BB}">
      <dsp:nvSpPr>
        <dsp:cNvPr id="0" name=""/>
        <dsp:cNvSpPr/>
      </dsp:nvSpPr>
      <dsp:spPr>
        <a:xfrm>
          <a:off x="0" y="1820136"/>
          <a:ext cx="2400301" cy="341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5 лет</a:t>
          </a:r>
          <a:endParaRPr lang="ru-RU" sz="1700" kern="1200" dirty="0">
            <a:solidFill>
              <a:schemeClr val="tx1"/>
            </a:solidFill>
          </a:endParaRPr>
        </a:p>
      </dsp:txBody>
      <dsp:txXfrm>
        <a:off x="0" y="1820136"/>
        <a:ext cx="2400301" cy="341462"/>
      </dsp:txXfrm>
    </dsp:sp>
    <dsp:sp modelId="{7D1E4C54-A111-4391-890B-0E6F91BD1CA4}">
      <dsp:nvSpPr>
        <dsp:cNvPr id="0" name=""/>
        <dsp:cNvSpPr/>
      </dsp:nvSpPr>
      <dsp:spPr>
        <a:xfrm>
          <a:off x="2599429" y="2371285"/>
          <a:ext cx="5411580" cy="6291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ru-RU" sz="1400" b="1" kern="1200" dirty="0" smtClean="0">
              <a:solidFill>
                <a:schemeClr val="tx1"/>
              </a:solidFill>
              <a:effectLst>
                <a:outerShdw blurRad="38100" dist="38100" dir="2700000" algn="tl">
                  <a:srgbClr val="000000">
                    <a:alpha val="43137"/>
                  </a:srgbClr>
                </a:outerShdw>
              </a:effectLst>
            </a:rPr>
            <a:t>Автор 12 напечатанных сонат и нескольких симфоний</a:t>
          </a:r>
          <a:endParaRPr lang="ru-RU" sz="1400" b="1" kern="1200" dirty="0">
            <a:solidFill>
              <a:schemeClr val="tx1"/>
            </a:solidFill>
            <a:effectLst>
              <a:outerShdw blurRad="38100" dist="38100" dir="2700000" algn="tl">
                <a:srgbClr val="000000">
                  <a:alpha val="43137"/>
                </a:srgbClr>
              </a:outerShdw>
            </a:effectLst>
          </a:endParaRPr>
        </a:p>
      </dsp:txBody>
      <dsp:txXfrm>
        <a:off x="2599429" y="2371285"/>
        <a:ext cx="5411580" cy="629100"/>
      </dsp:txXfrm>
    </dsp:sp>
    <dsp:sp modelId="{47FBA267-C763-4CF3-B9FD-25B4DDE6547B}">
      <dsp:nvSpPr>
        <dsp:cNvPr id="0" name=""/>
        <dsp:cNvSpPr/>
      </dsp:nvSpPr>
      <dsp:spPr>
        <a:xfrm>
          <a:off x="14" y="2527436"/>
          <a:ext cx="2795783" cy="341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9 лет</a:t>
          </a:r>
          <a:endParaRPr lang="ru-RU" sz="1700" kern="1200" dirty="0">
            <a:solidFill>
              <a:schemeClr val="tx1"/>
            </a:solidFill>
          </a:endParaRPr>
        </a:p>
      </dsp:txBody>
      <dsp:txXfrm>
        <a:off x="14" y="2527436"/>
        <a:ext cx="2795783" cy="341462"/>
      </dsp:txXfrm>
    </dsp:sp>
    <dsp:sp modelId="{85C962F6-E6E8-470F-B71B-B92040A1887B}">
      <dsp:nvSpPr>
        <dsp:cNvPr id="0" name=""/>
        <dsp:cNvSpPr/>
      </dsp:nvSpPr>
      <dsp:spPr>
        <a:xfrm>
          <a:off x="3273349" y="3064804"/>
          <a:ext cx="4934336" cy="53324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ru-RU" sz="1400" b="1" kern="1200" dirty="0" smtClean="0">
              <a:solidFill>
                <a:schemeClr val="tx1"/>
              </a:solidFill>
              <a:effectLst>
                <a:outerShdw blurRad="38100" dist="38100" dir="2700000" algn="tl">
                  <a:srgbClr val="000000">
                    <a:alpha val="43137"/>
                  </a:srgbClr>
                </a:outerShdw>
              </a:effectLst>
            </a:rPr>
            <a:t>Первая опера «Притворная простушка»</a:t>
          </a:r>
          <a:endParaRPr lang="ru-RU" sz="1400" b="1" kern="1200" dirty="0">
            <a:solidFill>
              <a:schemeClr val="tx1"/>
            </a:solidFill>
            <a:effectLst>
              <a:outerShdw blurRad="38100" dist="38100" dir="2700000" algn="tl">
                <a:srgbClr val="000000">
                  <a:alpha val="43137"/>
                </a:srgbClr>
              </a:outerShdw>
            </a:effectLst>
          </a:endParaRPr>
        </a:p>
      </dsp:txBody>
      <dsp:txXfrm>
        <a:off x="3273349" y="3064804"/>
        <a:ext cx="4934336" cy="533240"/>
      </dsp:txXfrm>
    </dsp:sp>
    <dsp:sp modelId="{4AAE6A0C-DE91-4950-8956-53FD1613F1BF}">
      <dsp:nvSpPr>
        <dsp:cNvPr id="0" name=""/>
        <dsp:cNvSpPr/>
      </dsp:nvSpPr>
      <dsp:spPr>
        <a:xfrm>
          <a:off x="12" y="3151489"/>
          <a:ext cx="3277276" cy="341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solidFill>
                <a:schemeClr val="tx1"/>
              </a:solidFill>
            </a:rPr>
            <a:t>12 лет</a:t>
          </a:r>
          <a:endParaRPr lang="ru-RU" sz="1700" kern="1200" dirty="0">
            <a:solidFill>
              <a:schemeClr val="tx1"/>
            </a:solidFill>
          </a:endParaRPr>
        </a:p>
      </dsp:txBody>
      <dsp:txXfrm>
        <a:off x="12" y="3151489"/>
        <a:ext cx="3277276" cy="341462"/>
      </dsp:txXfrm>
    </dsp:sp>
    <dsp:sp modelId="{E93D0D45-C4B5-4F20-BAC2-28F9A7DCA5E7}">
      <dsp:nvSpPr>
        <dsp:cNvPr id="0" name=""/>
        <dsp:cNvSpPr/>
      </dsp:nvSpPr>
      <dsp:spPr>
        <a:xfrm>
          <a:off x="4332344" y="3671628"/>
          <a:ext cx="3872702" cy="69207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ru-RU" sz="1400" b="1" kern="1200" dirty="0" smtClean="0">
              <a:solidFill>
                <a:schemeClr val="tx1"/>
              </a:solidFill>
              <a:effectLst>
                <a:outerShdw blurRad="38100" dist="38100" dir="2700000" algn="tl">
                  <a:srgbClr val="000000">
                    <a:alpha val="43137"/>
                  </a:srgbClr>
                </a:outerShdw>
              </a:effectLst>
            </a:rPr>
            <a:t>Дирижировал собственной мессой</a:t>
          </a:r>
          <a:endParaRPr lang="ru-RU" sz="1400" b="1" kern="1200" dirty="0">
            <a:solidFill>
              <a:schemeClr val="tx1"/>
            </a:solidFill>
            <a:effectLst>
              <a:outerShdw blurRad="38100" dist="38100" dir="2700000" algn="tl">
                <a:srgbClr val="000000">
                  <a:alpha val="43137"/>
                </a:srgbClr>
              </a:outerShdw>
            </a:effectLst>
          </a:endParaRPr>
        </a:p>
      </dsp:txBody>
      <dsp:txXfrm>
        <a:off x="4332344" y="3671628"/>
        <a:ext cx="3872702" cy="692079"/>
      </dsp:txXfrm>
    </dsp:sp>
    <dsp:sp modelId="{D5F4A9B9-A5D4-4C85-A72D-88A2C2559003}">
      <dsp:nvSpPr>
        <dsp:cNvPr id="0" name=""/>
        <dsp:cNvSpPr/>
      </dsp:nvSpPr>
      <dsp:spPr>
        <a:xfrm>
          <a:off x="0" y="3758313"/>
          <a:ext cx="4334693" cy="5287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t>13 лет</a:t>
          </a:r>
          <a:endParaRPr lang="ru-RU" sz="1700" kern="1200" dirty="0"/>
        </a:p>
      </dsp:txBody>
      <dsp:txXfrm>
        <a:off x="0" y="3758313"/>
        <a:ext cx="4334693" cy="528763"/>
      </dsp:txXfrm>
    </dsp:sp>
    <dsp:sp modelId="{D1CE7F19-2B36-45D4-BD51-7F6ABE359229}">
      <dsp:nvSpPr>
        <dsp:cNvPr id="0" name=""/>
        <dsp:cNvSpPr/>
      </dsp:nvSpPr>
      <dsp:spPr>
        <a:xfrm>
          <a:off x="5088912" y="4433714"/>
          <a:ext cx="3126457" cy="8830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ru-RU" sz="1400" b="1" kern="1200" dirty="0" smtClean="0">
              <a:solidFill>
                <a:schemeClr val="tx1"/>
              </a:solidFill>
              <a:effectLst>
                <a:outerShdw blurRad="38100" dist="38100" dir="2700000" algn="tl">
                  <a:srgbClr val="000000">
                    <a:alpha val="43137"/>
                  </a:srgbClr>
                </a:outerShdw>
              </a:effectLst>
            </a:rPr>
            <a:t>Поставил оперу в Милане «Митридат, царь </a:t>
          </a:r>
          <a:r>
            <a:rPr lang="ru-RU" sz="1400" b="1" kern="1200" dirty="0" err="1" smtClean="0">
              <a:solidFill>
                <a:schemeClr val="tx1"/>
              </a:solidFill>
              <a:effectLst>
                <a:outerShdw blurRad="38100" dist="38100" dir="2700000" algn="tl">
                  <a:srgbClr val="000000">
                    <a:alpha val="43137"/>
                  </a:srgbClr>
                </a:outerShdw>
              </a:effectLst>
            </a:rPr>
            <a:t>Понта</a:t>
          </a:r>
          <a:r>
            <a:rPr lang="ru-RU" sz="1400" b="1" kern="1200" dirty="0" smtClean="0">
              <a:solidFill>
                <a:schemeClr val="tx1"/>
              </a:solidFill>
              <a:effectLst>
                <a:outerShdw blurRad="38100" dist="38100" dir="2700000" algn="tl">
                  <a:srgbClr val="000000">
                    <a:alpha val="43137"/>
                  </a:srgbClr>
                </a:outerShdw>
              </a:effectLst>
            </a:rPr>
            <a:t>»</a:t>
          </a:r>
          <a:endParaRPr lang="ru-RU" sz="1400" b="1" kern="1200" dirty="0">
            <a:solidFill>
              <a:schemeClr val="tx1"/>
            </a:solidFill>
            <a:effectLst>
              <a:outerShdw blurRad="38100" dist="38100" dir="2700000" algn="tl">
                <a:srgbClr val="000000">
                  <a:alpha val="43137"/>
                </a:srgbClr>
              </a:outerShdw>
            </a:effectLst>
          </a:endParaRPr>
        </a:p>
      </dsp:txBody>
      <dsp:txXfrm>
        <a:off x="5088912" y="4433714"/>
        <a:ext cx="3126457" cy="883018"/>
      </dsp:txXfrm>
    </dsp:sp>
    <dsp:sp modelId="{ABE5EBF4-40EA-4E36-B1C6-CFF593BB53DF}">
      <dsp:nvSpPr>
        <dsp:cNvPr id="0" name=""/>
        <dsp:cNvSpPr/>
      </dsp:nvSpPr>
      <dsp:spPr>
        <a:xfrm>
          <a:off x="0" y="4574804"/>
          <a:ext cx="5067470" cy="572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t>14 лет</a:t>
          </a:r>
          <a:endParaRPr lang="ru-RU" sz="1700" kern="1200" dirty="0"/>
        </a:p>
      </dsp:txBody>
      <dsp:txXfrm>
        <a:off x="0" y="4574804"/>
        <a:ext cx="5067470" cy="57253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1145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274638"/>
            <a:ext cx="61912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FCBD451-FF94-4B51-BC03-3BA48B352A9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5BA5994-BB27-4FE4-BBA0-E488F9640D5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BB2E649-6FEE-4F07-BF4A-65444DC4D22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55C08AF-695F-4279-BEC1-0B946AB2E2E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4476D434-34AE-4C83-8622-731E12BF3CD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280D8D9-8FAF-444A-A96D-84AEC15D127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031453D9-984A-4A35-86B4-A3E6B8BD417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BC10D11-F9D1-42EB-AE5A-9582BC0A0B6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A8A2DC3-008E-4762-9E2D-DB449C96DBF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B610A16-6E21-4072-A50D-4DAA917A23A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1145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274638"/>
            <a:ext cx="61912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859543B-66CD-41ED-B96D-E57D768A20E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3C45186-356E-4499-9E27-C77DBF02A111}"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573F303-CD2E-44FD-BBB6-B342B7663D3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AEF151E-DD8C-4ED8-899B-72615552541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E006A76-662E-4AF7-A7BF-CB475B22ACC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59F6FEC2-D2ED-4D21-BB52-DA23B832EAB3}"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8F6C6212-0A14-4684-9A32-A78E96D53A9C}"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96E5BDF2-C7BD-4FC5-9D9C-97E036403B7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CA0D4FA-0896-4153-A491-391FAC2CB14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125EE0F-C44E-460B-88EF-DDC319757D12}"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2BC3425-47A1-49A3-A8AE-B973E44F5FB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1524000"/>
            <a:ext cx="2133600" cy="4602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0"/>
            <a:ext cx="6248400" cy="46021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771D197-3542-4FDE-A0B2-1D018DD46BE5}"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B3A3731-C8B1-43AD-8A0A-9FD1E0458B99}"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AB0A55C-8527-42B6-A9AD-F400BB05847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3C3BC4C-C3AC-4965-BD0A-2ECB0B80E419}"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1DD30CA-D9CC-4B10-9A5D-A849D7829E04}"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64ADFC7-7F6B-4406-BD93-B0EC1B5B0112}"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DF0DF8ED-C810-4E01-9B4F-8CDE90C31D1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E73BC12E-E424-4EE0-B7A1-F573C3BB8378}"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8B7054C-57CC-440A-A7DA-96F4BC7E782B}"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830699B-CED0-4AF5-AE3D-F472128AAF0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76129B2-7457-4217-80A0-E34F30DB2D09}"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1145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274638"/>
            <a:ext cx="61912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2006309-5DC6-48F9-AC8E-96B2F774F4E8}"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43D54B3-CF9E-43BE-A115-375C6A65EA76}"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8A6CE63-3A76-495F-A04E-2124646A947F}"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5484C40-6E32-45C7-94BF-0DC460B8E814}"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F7C238F-9570-4C5A-9161-A736B901431E}"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BE84A0C-9EA5-4839-BA6B-C89BDF6AE3D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16DA3917-7C76-4C2D-BBE5-E37C47B64CD9}"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D1070F7E-E373-4253-B528-D46B388F2F40}"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9472176-70D7-4110-ACBF-6C937524CB49}"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382A388-66AE-4968-9097-DBCD17DCCDB8}"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2BC1127-6033-4DD3-9145-8B33E2359A61}"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1145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274638"/>
            <a:ext cx="61912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D6189F8-9592-4236-AEF1-6A89EFD7F494}"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90060E7-D7B9-4DB5-B3A3-11A845643254}"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AFFEC70-5B1C-4B4C-8008-FE528BE1CCA1}"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40935F9-8562-4D72-953C-711D72C362EA}"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82782D9-DC99-42BC-B1BE-FB10950013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537BD8DE-B09A-41EE-808D-AF9C81EB78E4}"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7C91749E-C4AF-4D77-AD5B-46FC8183BBA3}"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1F97F511-8C1B-44DF-902C-62790DBA8ED0}"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11D4373-5106-4D6E-9BD1-C40956C4F926}"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98B1480-585B-4CC9-B47A-10567DCEE0B0}"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423BC39-147D-40EC-8825-107D9FDFC67B}"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1524000"/>
            <a:ext cx="2133600" cy="4602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0"/>
            <a:ext cx="6248400" cy="46021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55736C4-FB98-4D71-8EF4-736CC4913FCB}"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FEA028A-57C6-4536-BD27-29284210F931}"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0E95C20-4E1D-46D9-8493-51E953C7809D}"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941FCEF-D22A-40B7-B476-971BC39F89D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2C3C180-B2BE-4E3E-956E-5924C2EA713F}"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B99FD5D5-CB7B-4441-A626-1D64218BAF3F}"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93E10232-10C3-4EFB-AB6C-BECC5626FED2}"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E72626F-4C3F-4717-ABD9-1158DAA62E0C}"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2B978EF-8251-4C44-9103-1B9C06693430}"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7681252-6DCE-4A62-92F7-B0D351C91B66}"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D90C940-40D1-493A-BA93-A3896E4BE62A}"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1145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274638"/>
            <a:ext cx="61912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B0E95FE-9821-4B1C-864A-162B5774BD1E}"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03859B9-7ED8-4AFB-873E-097959AFA067}"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4295EFA-F7AF-4B97-89D9-3F1C362A0F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5568EEC-8806-4B18-9A59-D1A07ABAF9FA}"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1CB460A-CEC1-4D18-AACF-3895615F229A}"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202828AC-07B0-4BC4-BE83-A8C017189044}"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2F5F4893-8CE0-4076-8C8E-89D67C2B600A}"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DE40ADF-4D76-4F1A-B685-A17EB47D9255}"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1D9BEAB-6FEA-4DFC-B112-16E2C9A6B660}"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E53A1D5-F870-4F4E-8E7C-4C906D1ACC3B}"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2896A8F-39A8-42AF-BBC3-129BF8B9EAD4}"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1145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274638"/>
            <a:ext cx="61912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DB79B49-29A6-4C01-9015-0FA157D271A2}"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1F97902-1537-4AD9-AA23-5CE8CEB6B0C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D5CD1C1C-078D-40EA-AA3A-00E691D1E3F8}"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7EEDED-477E-4E54-8541-590153C36F35}"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F86D0E3-CDEA-4481-9C28-8097AE77BE0E}"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E7DE678-13B7-4E00-9051-5A81A0F5F2F7}"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46FA778-9EE7-4F66-B34F-4C984662B4C9}"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17188E58-A0E7-4A77-922B-8683F4763B24}"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CCE31DD9-F8E3-4764-A67F-858AAFBA44C2}"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9DA5F89-560B-4056-BF9A-68FAC532E82C}"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7816C8E-BEED-41E6-BD8C-E9253189B388}"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89AAEB5-13EB-4A13-AE78-6BD92BECC300}"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F93DEB6-1E03-4CA1-815A-CEF24545939B}"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1524000"/>
            <a:ext cx="2133600" cy="4602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0"/>
            <a:ext cx="6248400" cy="46021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429CC13-0A24-46CA-8EC6-DEEC061078D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5CD1C1C-078D-40EA-AA3A-00E691D1E3F8}" type="datetimeFigureOut">
              <a:rPr lang="ru-RU" smtClean="0"/>
              <a:pPr/>
              <a:t>11.02.2015</a:t>
            </a:fld>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7EEDED-477E-4E54-8541-590153C36F35}"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9459"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D7B2FE-9211-4CD3-8398-E67D35C731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62000" y="1524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9219" name="Rectangle 3"/>
          <p:cNvSpPr>
            <a:spLocks noGrp="1" noChangeArrowheads="1"/>
          </p:cNvSpPr>
          <p:nvPr>
            <p:ph type="body" idx="1"/>
          </p:nvPr>
        </p:nvSpPr>
        <p:spPr bwMode="auto">
          <a:xfrm>
            <a:off x="457200" y="2743200"/>
            <a:ext cx="8229600" cy="3382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AC539BF-7F54-44A4-AC31-5751BA83DE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0483"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97AC83-FBE6-4B79-8DBD-C3AAC38B2B8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1507"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1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F7CCC5C-FF87-4966-B3B2-5748A8C8786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762000" y="1524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2531" name="Rectangle 3"/>
          <p:cNvSpPr>
            <a:spLocks noGrp="1" noChangeArrowheads="1"/>
          </p:cNvSpPr>
          <p:nvPr>
            <p:ph type="body" idx="1"/>
          </p:nvPr>
        </p:nvSpPr>
        <p:spPr bwMode="auto">
          <a:xfrm>
            <a:off x="457200" y="2743200"/>
            <a:ext cx="8229600" cy="3382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B024E56-DF39-479B-8E7A-8A3E280F08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355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8E923C-CE0F-4A07-B0D8-5A68022BF72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4579"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9A65E04-EA0F-4A2E-B5C2-5D498D2755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62000" y="1524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5603" name="Rectangle 3"/>
          <p:cNvSpPr>
            <a:spLocks noGrp="1" noChangeArrowheads="1"/>
          </p:cNvSpPr>
          <p:nvPr>
            <p:ph type="body" idx="1"/>
          </p:nvPr>
        </p:nvSpPr>
        <p:spPr bwMode="auto">
          <a:xfrm>
            <a:off x="457200" y="2743200"/>
            <a:ext cx="8229600" cy="3382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83831E9-3BD0-46F5-A827-91855CEF30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classic.chubrik.ru/Chopin/" TargetMode="External"/><Relationship Id="rId2" Type="http://schemas.openxmlformats.org/officeDocument/2006/relationships/hyperlink" Target="http://classic.chubrik.ru/Paganin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err="1" smtClean="0"/>
              <a:t>Европейская</a:t>
            </a:r>
            <a:r>
              <a:rPr lang="uk-UA" dirty="0" smtClean="0"/>
              <a:t> муз</a:t>
            </a:r>
            <a:r>
              <a:rPr lang="ru-RU" dirty="0" err="1" smtClean="0"/>
              <a:t>ыка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14612" y="0"/>
            <a:ext cx="391459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Сочинения:</a:t>
            </a:r>
          </a:p>
        </p:txBody>
      </p:sp>
      <p:sp>
        <p:nvSpPr>
          <p:cNvPr id="4" name="TextBox 3"/>
          <p:cNvSpPr txBox="1"/>
          <p:nvPr/>
        </p:nvSpPr>
        <p:spPr>
          <a:xfrm>
            <a:off x="357188" y="1143000"/>
            <a:ext cx="8786812" cy="5570538"/>
          </a:xfrm>
          <a:prstGeom prst="rect">
            <a:avLst/>
          </a:prstGeom>
          <a:noFill/>
        </p:spPr>
        <p:txBody>
          <a:bodyPr>
            <a:spAutoFit/>
          </a:bodyPr>
          <a:lstStyle/>
          <a:p>
            <a:pPr>
              <a:defRPr/>
            </a:pPr>
            <a:r>
              <a:rPr lang="ru-RU" sz="2800" b="1" dirty="0">
                <a:effectLst>
                  <a:outerShdw blurRad="38100" dist="38100" dir="2700000" algn="tl">
                    <a:srgbClr val="000000">
                      <a:alpha val="43137"/>
                    </a:srgbClr>
                  </a:outerShdw>
                </a:effectLst>
              </a:rPr>
              <a:t>Серенада                             50 симфоний</a:t>
            </a:r>
          </a:p>
          <a:p>
            <a:pPr>
              <a:defRPr/>
            </a:pPr>
            <a:r>
              <a:rPr lang="ru-RU" sz="2800" b="1" dirty="0">
                <a:effectLst>
                  <a:outerShdw blurRad="38100" dist="38100" dir="2700000" algn="tl">
                    <a:srgbClr val="000000">
                      <a:alpha val="43137"/>
                    </a:srgbClr>
                  </a:outerShdw>
                </a:effectLst>
              </a:rPr>
              <a:t>Балет                                    20 опер                             </a:t>
            </a:r>
          </a:p>
          <a:p>
            <a:pPr>
              <a:defRPr/>
            </a:pPr>
            <a:r>
              <a:rPr lang="ru-RU" sz="2800" b="1" dirty="0">
                <a:effectLst>
                  <a:outerShdw blurRad="38100" dist="38100" dir="2700000" algn="tl">
                    <a:srgbClr val="000000">
                      <a:alpha val="43137"/>
                    </a:srgbClr>
                  </a:outerShdw>
                </a:effectLst>
              </a:rPr>
              <a:t>Оратории                             26 струнных квартетов</a:t>
            </a:r>
          </a:p>
          <a:p>
            <a:pPr>
              <a:defRPr/>
            </a:pPr>
            <a:r>
              <a:rPr lang="ru-RU" sz="2800" b="1" dirty="0">
                <a:effectLst>
                  <a:outerShdw blurRad="38100" dist="38100" dir="2700000" algn="tl">
                    <a:srgbClr val="000000">
                      <a:alpha val="43137"/>
                    </a:srgbClr>
                  </a:outerShdw>
                </a:effectLst>
              </a:rPr>
              <a:t>Кантаты                               40 концертов с оркестром</a:t>
            </a:r>
          </a:p>
          <a:p>
            <a:pPr>
              <a:defRPr/>
            </a:pPr>
            <a:r>
              <a:rPr lang="ru-RU" sz="2800" b="1" dirty="0">
                <a:effectLst>
                  <a:outerShdw blurRad="38100" dist="38100" dir="2700000" algn="tl">
                    <a:srgbClr val="000000">
                      <a:alpha val="43137"/>
                    </a:srgbClr>
                  </a:outerShdw>
                </a:effectLst>
              </a:rPr>
              <a:t>«Немецкие танцы»            40 сюит</a:t>
            </a:r>
          </a:p>
          <a:p>
            <a:pPr>
              <a:defRPr/>
            </a:pPr>
            <a:r>
              <a:rPr lang="ru-RU" sz="2800" b="1" dirty="0">
                <a:effectLst>
                  <a:outerShdw blurRad="38100" dist="38100" dir="2700000" algn="tl">
                    <a:srgbClr val="000000">
                      <a:alpha val="43137"/>
                    </a:srgbClr>
                  </a:outerShdw>
                </a:effectLst>
              </a:rPr>
              <a:t>50 камерных ансамблей    15 фортепианных сонат</a:t>
            </a:r>
          </a:p>
          <a:p>
            <a:pPr>
              <a:defRPr/>
            </a:pPr>
            <a:endParaRPr lang="ru-RU" sz="2800" b="1" dirty="0">
              <a:effectLst>
                <a:outerShdw blurRad="38100" dist="38100" dir="2700000" algn="tl">
                  <a:srgbClr val="000000">
                    <a:alpha val="43137"/>
                  </a:srgbClr>
                </a:outerShdw>
              </a:effectLst>
            </a:endParaRPr>
          </a:p>
          <a:p>
            <a:pPr algn="ctr">
              <a:defRPr/>
            </a:pPr>
            <a:r>
              <a:rPr lang="ru-RU" sz="2800" b="1" dirty="0">
                <a:effectLst>
                  <a:outerShdw blurRad="38100" dist="38100" dir="2700000" algn="tl">
                    <a:srgbClr val="000000">
                      <a:alpha val="43137"/>
                    </a:srgbClr>
                  </a:outerShdw>
                </a:effectLst>
              </a:rPr>
              <a:t>70 вокально-симфонических произведений</a:t>
            </a:r>
          </a:p>
          <a:p>
            <a:pPr algn="ctr">
              <a:defRPr/>
            </a:pPr>
            <a:r>
              <a:rPr lang="ru-RU" sz="4800" b="1" dirty="0">
                <a:effectLst>
                  <a:outerShdw blurRad="38100" dist="38100" dir="2700000" algn="tl">
                    <a:srgbClr val="000000">
                      <a:alpha val="43137"/>
                    </a:srgbClr>
                  </a:outerShdw>
                </a:effectLst>
              </a:rPr>
              <a:t>Реквием</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5" y="571500"/>
            <a:ext cx="4429125" cy="461963"/>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Свадьба Фигаро</a:t>
            </a:r>
          </a:p>
        </p:txBody>
      </p:sp>
      <p:sp>
        <p:nvSpPr>
          <p:cNvPr id="3" name="TextBox 2"/>
          <p:cNvSpPr txBox="1"/>
          <p:nvPr/>
        </p:nvSpPr>
        <p:spPr>
          <a:xfrm>
            <a:off x="4071938" y="1571625"/>
            <a:ext cx="3357562" cy="461963"/>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Дон Жуан</a:t>
            </a:r>
          </a:p>
        </p:txBody>
      </p:sp>
      <p:sp>
        <p:nvSpPr>
          <p:cNvPr id="4" name="TextBox 3"/>
          <p:cNvSpPr txBox="1"/>
          <p:nvPr/>
        </p:nvSpPr>
        <p:spPr>
          <a:xfrm>
            <a:off x="142875" y="2000250"/>
            <a:ext cx="3286125" cy="461963"/>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Похищение из Сераля</a:t>
            </a:r>
          </a:p>
        </p:txBody>
      </p:sp>
      <p:sp>
        <p:nvSpPr>
          <p:cNvPr id="5" name="TextBox 4"/>
          <p:cNvSpPr txBox="1"/>
          <p:nvPr/>
        </p:nvSpPr>
        <p:spPr>
          <a:xfrm>
            <a:off x="4000500" y="3286125"/>
            <a:ext cx="3357563" cy="461963"/>
          </a:xfrm>
          <a:prstGeom prst="rect">
            <a:avLst/>
          </a:prstGeom>
          <a:noFill/>
        </p:spPr>
        <p:txBody>
          <a:bodyPr>
            <a:spAutoFit/>
          </a:bodyPr>
          <a:lstStyle/>
          <a:p>
            <a:pPr>
              <a:defRPr/>
            </a:pPr>
            <a:r>
              <a:rPr lang="ru-RU" sz="2400" b="1" dirty="0" err="1">
                <a:solidFill>
                  <a:srgbClr val="FF0000"/>
                </a:solidFill>
                <a:effectLst>
                  <a:outerShdw blurRad="38100" dist="38100" dir="2700000" algn="tl">
                    <a:srgbClr val="000000">
                      <a:alpha val="43137"/>
                    </a:srgbClr>
                  </a:outerShdw>
                </a:effectLst>
              </a:rPr>
              <a:t>Асканий</a:t>
            </a:r>
            <a:r>
              <a:rPr lang="ru-RU" sz="2400" b="1" dirty="0">
                <a:solidFill>
                  <a:srgbClr val="FF0000"/>
                </a:solidFill>
                <a:effectLst>
                  <a:outerShdw blurRad="38100" dist="38100" dir="2700000" algn="tl">
                    <a:srgbClr val="000000">
                      <a:alpha val="43137"/>
                    </a:srgbClr>
                  </a:outerShdw>
                </a:effectLst>
              </a:rPr>
              <a:t>  в Альбе</a:t>
            </a:r>
          </a:p>
        </p:txBody>
      </p:sp>
      <p:sp>
        <p:nvSpPr>
          <p:cNvPr id="6" name="TextBox 5"/>
          <p:cNvSpPr txBox="1"/>
          <p:nvPr/>
        </p:nvSpPr>
        <p:spPr>
          <a:xfrm>
            <a:off x="571500" y="3929063"/>
            <a:ext cx="3071813" cy="461962"/>
          </a:xfrm>
          <a:prstGeom prst="rect">
            <a:avLst/>
          </a:prstGeom>
          <a:noFill/>
        </p:spPr>
        <p:txBody>
          <a:bodyPr>
            <a:spAutoFit/>
          </a:bodyPr>
          <a:lstStyle/>
          <a:p>
            <a:pPr>
              <a:defRPr/>
            </a:pPr>
            <a:r>
              <a:rPr lang="ru-RU" sz="2400" b="1" dirty="0" err="1">
                <a:solidFill>
                  <a:srgbClr val="FF0000"/>
                </a:solidFill>
                <a:effectLst>
                  <a:outerShdw blurRad="38100" dist="38100" dir="2700000" algn="tl">
                    <a:srgbClr val="000000">
                      <a:alpha val="43137"/>
                    </a:srgbClr>
                  </a:outerShdw>
                </a:effectLst>
              </a:rPr>
              <a:t>Бастьен</a:t>
            </a:r>
            <a:r>
              <a:rPr lang="ru-RU" sz="2400" b="1" dirty="0">
                <a:solidFill>
                  <a:srgbClr val="FF0000"/>
                </a:solidFill>
                <a:effectLst>
                  <a:outerShdw blurRad="38100" dist="38100" dir="2700000" algn="tl">
                    <a:srgbClr val="000000">
                      <a:alpha val="43137"/>
                    </a:srgbClr>
                  </a:outerShdw>
                </a:effectLst>
              </a:rPr>
              <a:t> и </a:t>
            </a:r>
            <a:r>
              <a:rPr lang="ru-RU" sz="2400" b="1" dirty="0" err="1">
                <a:solidFill>
                  <a:srgbClr val="FF0000"/>
                </a:solidFill>
                <a:effectLst>
                  <a:outerShdw blurRad="38100" dist="38100" dir="2700000" algn="tl">
                    <a:srgbClr val="000000">
                      <a:alpha val="43137"/>
                    </a:srgbClr>
                  </a:outerShdw>
                </a:effectLst>
              </a:rPr>
              <a:t>Бастьенна</a:t>
            </a:r>
            <a:endParaRPr lang="ru-RU"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3714750" y="428625"/>
            <a:ext cx="3714750" cy="461963"/>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Реквием</a:t>
            </a:r>
          </a:p>
        </p:txBody>
      </p:sp>
      <p:sp>
        <p:nvSpPr>
          <p:cNvPr id="8" name="TextBox 7"/>
          <p:cNvSpPr txBox="1"/>
          <p:nvPr/>
        </p:nvSpPr>
        <p:spPr>
          <a:xfrm>
            <a:off x="5929313" y="2286000"/>
            <a:ext cx="3000375" cy="461963"/>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Кающийся Давид</a:t>
            </a:r>
          </a:p>
        </p:txBody>
      </p:sp>
      <p:sp>
        <p:nvSpPr>
          <p:cNvPr id="9" name="TextBox 8"/>
          <p:cNvSpPr txBox="1"/>
          <p:nvPr/>
        </p:nvSpPr>
        <p:spPr>
          <a:xfrm>
            <a:off x="4500563" y="4714875"/>
            <a:ext cx="2786062" cy="461963"/>
          </a:xfrm>
          <a:prstGeom prst="rect">
            <a:avLst/>
          </a:prstGeom>
          <a:noFill/>
        </p:spPr>
        <p:txBody>
          <a:bodyPr>
            <a:spAutoFit/>
          </a:bodyPr>
          <a:lstStyle/>
          <a:p>
            <a:pPr>
              <a:defRPr/>
            </a:pPr>
            <a:r>
              <a:rPr lang="ru-RU" sz="2400" dirty="0" err="1">
                <a:solidFill>
                  <a:srgbClr val="FF0000"/>
                </a:solidFill>
                <a:effectLst>
                  <a:outerShdw blurRad="38100" dist="38100" dir="2700000" algn="tl">
                    <a:srgbClr val="000000">
                      <a:alpha val="43137"/>
                    </a:srgbClr>
                  </a:outerShdw>
                </a:effectLst>
              </a:rPr>
              <a:t>Луций</a:t>
            </a:r>
            <a:r>
              <a:rPr lang="ru-RU" sz="2400" dirty="0">
                <a:solidFill>
                  <a:srgbClr val="FF0000"/>
                </a:solidFill>
                <a:effectLst>
                  <a:outerShdw blurRad="38100" dist="38100" dir="2700000" algn="tl">
                    <a:srgbClr val="000000">
                      <a:alpha val="43137"/>
                    </a:srgbClr>
                  </a:outerShdw>
                </a:effectLst>
              </a:rPr>
              <a:t> Сулла</a:t>
            </a:r>
          </a:p>
        </p:txBody>
      </p:sp>
      <p:sp>
        <p:nvSpPr>
          <p:cNvPr id="10" name="TextBox 9"/>
          <p:cNvSpPr txBox="1"/>
          <p:nvPr/>
        </p:nvSpPr>
        <p:spPr>
          <a:xfrm>
            <a:off x="1643063" y="5143500"/>
            <a:ext cx="2571750" cy="461963"/>
          </a:xfrm>
          <a:prstGeom prst="rect">
            <a:avLst/>
          </a:prstGeom>
          <a:noFill/>
        </p:spPr>
        <p:txBody>
          <a:bodyPr>
            <a:spAutoFit/>
          </a:bodyPr>
          <a:lstStyle/>
          <a:p>
            <a:pPr>
              <a:defRPr/>
            </a:pPr>
            <a:r>
              <a:rPr lang="ru-RU" sz="2400" b="1" dirty="0" err="1">
                <a:solidFill>
                  <a:srgbClr val="FF0000"/>
                </a:solidFill>
                <a:effectLst>
                  <a:outerShdw blurRad="38100" dist="38100" dir="2700000" algn="tl">
                    <a:srgbClr val="000000">
                      <a:alpha val="43137"/>
                    </a:srgbClr>
                  </a:outerShdw>
                </a:effectLst>
              </a:rPr>
              <a:t>Идоменей</a:t>
            </a:r>
            <a:r>
              <a:rPr lang="ru-RU" sz="2400" b="1" dirty="0">
                <a:solidFill>
                  <a:srgbClr val="FF0000"/>
                </a:solidFill>
                <a:effectLst>
                  <a:outerShdw blurRad="38100" dist="38100" dir="2700000" algn="tl">
                    <a:srgbClr val="000000">
                      <a:alpha val="43137"/>
                    </a:srgbClr>
                  </a:outerShdw>
                </a:effectLst>
              </a:rPr>
              <a:t> </a:t>
            </a:r>
          </a:p>
        </p:txBody>
      </p:sp>
      <p:sp>
        <p:nvSpPr>
          <p:cNvPr id="11" name="TextBox 10"/>
          <p:cNvSpPr txBox="1"/>
          <p:nvPr/>
        </p:nvSpPr>
        <p:spPr>
          <a:xfrm>
            <a:off x="5857875" y="642938"/>
            <a:ext cx="3286125" cy="461962"/>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Митридат </a:t>
            </a:r>
          </a:p>
        </p:txBody>
      </p:sp>
      <p:sp>
        <p:nvSpPr>
          <p:cNvPr id="12" name="TextBox 11"/>
          <p:cNvSpPr txBox="1"/>
          <p:nvPr/>
        </p:nvSpPr>
        <p:spPr>
          <a:xfrm>
            <a:off x="5572125" y="4000500"/>
            <a:ext cx="3214688" cy="461963"/>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Волшебная флейта</a:t>
            </a:r>
          </a:p>
        </p:txBody>
      </p:sp>
      <p:sp>
        <p:nvSpPr>
          <p:cNvPr id="13" name="TextBox 12"/>
          <p:cNvSpPr txBox="1"/>
          <p:nvPr/>
        </p:nvSpPr>
        <p:spPr>
          <a:xfrm>
            <a:off x="3429000" y="5643563"/>
            <a:ext cx="3571875" cy="461962"/>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Притворная простушка</a:t>
            </a:r>
          </a:p>
        </p:txBody>
      </p:sp>
      <p:sp>
        <p:nvSpPr>
          <p:cNvPr id="14" name="TextBox 13"/>
          <p:cNvSpPr txBox="1"/>
          <p:nvPr/>
        </p:nvSpPr>
        <p:spPr>
          <a:xfrm>
            <a:off x="1500188" y="1143000"/>
            <a:ext cx="3143250" cy="461963"/>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Золотой петушок</a:t>
            </a:r>
          </a:p>
        </p:txBody>
      </p:sp>
      <p:sp>
        <p:nvSpPr>
          <p:cNvPr id="15" name="TextBox 14"/>
          <p:cNvSpPr txBox="1"/>
          <p:nvPr/>
        </p:nvSpPr>
        <p:spPr>
          <a:xfrm>
            <a:off x="1143000" y="3143250"/>
            <a:ext cx="2500313" cy="461963"/>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Снегурочка </a:t>
            </a:r>
          </a:p>
        </p:txBody>
      </p:sp>
      <p:sp>
        <p:nvSpPr>
          <p:cNvPr id="16" name="TextBox 15"/>
          <p:cNvSpPr txBox="1"/>
          <p:nvPr/>
        </p:nvSpPr>
        <p:spPr>
          <a:xfrm>
            <a:off x="1643063" y="6072188"/>
            <a:ext cx="2214562" cy="461962"/>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Шутка </a:t>
            </a:r>
          </a:p>
        </p:txBody>
      </p:sp>
      <p:sp>
        <p:nvSpPr>
          <p:cNvPr id="17" name="TextBox 16"/>
          <p:cNvSpPr txBox="1"/>
          <p:nvPr/>
        </p:nvSpPr>
        <p:spPr>
          <a:xfrm>
            <a:off x="3286125" y="2357438"/>
            <a:ext cx="2500313" cy="461962"/>
          </a:xfrm>
          <a:prstGeom prst="rect">
            <a:avLst/>
          </a:prstGeom>
          <a:noFill/>
        </p:spPr>
        <p:txBody>
          <a:bodyPr>
            <a:spAutoFit/>
          </a:bodyPr>
          <a:lstStyle/>
          <a:p>
            <a:pPr>
              <a:defRPr/>
            </a:pPr>
            <a:r>
              <a:rPr lang="ru-RU" sz="2400" b="1" dirty="0">
                <a:solidFill>
                  <a:srgbClr val="FF0000"/>
                </a:solidFill>
                <a:effectLst>
                  <a:outerShdw blurRad="38100" dist="38100" dir="2700000" algn="tl">
                    <a:srgbClr val="000000">
                      <a:alpha val="43137"/>
                    </a:srgbClr>
                  </a:outerShdw>
                </a:effectLst>
              </a:rPr>
              <a:t>Семеро козлят</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066800" y="304800"/>
            <a:ext cx="7543800" cy="747713"/>
          </a:xfrm>
        </p:spPr>
        <p:txBody>
          <a:bodyPr/>
          <a:lstStyle/>
          <a:p>
            <a:pPr>
              <a:defRPr/>
            </a:pPr>
            <a:r>
              <a:rPr lang="ru-RU" sz="4000" dirty="0">
                <a:solidFill>
                  <a:srgbClr val="FF0000"/>
                </a:solidFill>
                <a:latin typeface="Times New Roman" pitchFamily="18" charset="0"/>
              </a:rPr>
              <a:t>Тайна смерти Моцарта</a:t>
            </a:r>
          </a:p>
        </p:txBody>
      </p:sp>
      <p:sp>
        <p:nvSpPr>
          <p:cNvPr id="115715" name="Rectangle 3"/>
          <p:cNvSpPr>
            <a:spLocks noGrp="1" noChangeArrowheads="1"/>
          </p:cNvSpPr>
          <p:nvPr>
            <p:ph idx="1"/>
          </p:nvPr>
        </p:nvSpPr>
        <p:spPr>
          <a:xfrm>
            <a:off x="0" y="928688"/>
            <a:ext cx="8640763" cy="4114800"/>
          </a:xfrm>
        </p:spPr>
        <p:txBody>
          <a:bodyPr/>
          <a:lstStyle/>
          <a:p>
            <a:pPr>
              <a:buFont typeface="Wingdings" pitchFamily="2" charset="2"/>
              <a:buNone/>
            </a:pPr>
            <a:r>
              <a:rPr lang="ru-RU" sz="1800" dirty="0" smtClean="0">
                <a:effectLst/>
                <a:latin typeface="Times New Roman" pitchFamily="18" charset="0"/>
              </a:rPr>
              <a:t>Великие люди и живут и умирают не в пример простым смертным, их жизнь всегда окружена глубокой тайной и смерть их всегда неожиданна и таинственна.</a:t>
            </a:r>
          </a:p>
          <a:p>
            <a:pPr>
              <a:buFont typeface="Wingdings" pitchFamily="2" charset="2"/>
              <a:buNone/>
            </a:pPr>
            <a:r>
              <a:rPr lang="ru-RU" sz="1800" dirty="0" smtClean="0">
                <a:effectLst/>
                <a:latin typeface="Times New Roman" pitchFamily="18" charset="0"/>
              </a:rPr>
              <a:t>Смерть Моцарта совершенно не подходит под определение «внезапная», перед смертью Моцарт сильно страдал от болезни желудка и часто говорил своей жене, что ему кажется, будто кто-то, желая его смерти, постоянно даёт ему яд.</a:t>
            </a:r>
          </a:p>
          <a:p>
            <a:pPr>
              <a:buFont typeface="Wingdings" pitchFamily="2" charset="2"/>
              <a:buNone/>
            </a:pPr>
            <a:r>
              <a:rPr lang="ru-RU" sz="1800" dirty="0" smtClean="0">
                <a:effectLst/>
                <a:latin typeface="Times New Roman" pitchFamily="18" charset="0"/>
              </a:rPr>
              <a:t>После смерти великого Амадея Моцарта по Вене словно кровь по венам побежали слухи о том, что Амадей наверняка умер не совсем своей смертью. Его убили! Говорили одни. Отравили! Уж точно отравили! – сокрушенно кричали другие.</a:t>
            </a:r>
          </a:p>
        </p:txBody>
      </p:sp>
      <p:pic>
        <p:nvPicPr>
          <p:cNvPr id="115716" name="Picture 4" descr="mocart-volfgang-amadej-engraving"/>
          <p:cNvPicPr>
            <a:picLocks noChangeAspect="1" noChangeArrowheads="1"/>
          </p:cNvPicPr>
          <p:nvPr/>
        </p:nvPicPr>
        <p:blipFill>
          <a:blip r:embed="rId2" cstate="print"/>
          <a:srcRect/>
          <a:stretch>
            <a:fillRect/>
          </a:stretch>
        </p:blipFill>
        <p:spPr bwMode="auto">
          <a:xfrm>
            <a:off x="5643563" y="3473450"/>
            <a:ext cx="3036887" cy="3384550"/>
          </a:xfrm>
          <a:prstGeom prst="rect">
            <a:avLst/>
          </a:prstGeom>
          <a:noFill/>
          <a:ln w="9525">
            <a:noFill/>
            <a:miter lim="800000"/>
            <a:headEnd/>
            <a:tailEnd/>
          </a:ln>
        </p:spPr>
      </p:pic>
      <p:pic>
        <p:nvPicPr>
          <p:cNvPr id="115717" name="Picture 5" descr="j0189207"/>
          <p:cNvPicPr>
            <a:picLocks noChangeAspect="1" noChangeArrowheads="1" noCrop="1"/>
          </p:cNvPicPr>
          <p:nvPr/>
        </p:nvPicPr>
        <p:blipFill>
          <a:blip r:embed="rId3" cstate="print"/>
          <a:srcRect/>
          <a:stretch>
            <a:fillRect/>
          </a:stretch>
        </p:blipFill>
        <p:spPr bwMode="auto">
          <a:xfrm>
            <a:off x="0" y="4635500"/>
            <a:ext cx="1857375" cy="2222500"/>
          </a:xfrm>
          <a:prstGeom prst="rect">
            <a:avLst/>
          </a:prstGeom>
          <a:noFill/>
          <a:ln w="9525">
            <a:noFill/>
            <a:miter lim="800000"/>
            <a:headEnd/>
            <a:tailEnd/>
          </a:ln>
        </p:spPr>
      </p:pic>
    </p:spTree>
  </p:cSld>
  <p:clrMapOvr>
    <a:masterClrMapping/>
  </p:clrMapOvr>
  <p:transition advClick="0"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Scale>
                                      <p:cBhvr>
                                        <p:cTn id="7" dur="1000" decel="50000" fill="hold">
                                          <p:stCondLst>
                                            <p:cond delay="0"/>
                                          </p:stCondLst>
                                        </p:cTn>
                                        <p:tgtEl>
                                          <p:spTgt spid="1157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5714"/>
                                        </p:tgtEl>
                                        <p:attrNameLst>
                                          <p:attrName>ppt_x</p:attrName>
                                          <p:attrName>ppt_y</p:attrName>
                                        </p:attrNameLst>
                                      </p:cBhvr>
                                    </p:animMotion>
                                    <p:animEffect transition="in" filter="fade">
                                      <p:cBhvr>
                                        <p:cTn id="9" dur="1000"/>
                                        <p:tgtEl>
                                          <p:spTgt spid="115714"/>
                                        </p:tgtEl>
                                      </p:cBhvr>
                                    </p:animEffect>
                                  </p:childTnLst>
                                </p:cTn>
                              </p:par>
                            </p:childTnLst>
                          </p:cTn>
                        </p:par>
                        <p:par>
                          <p:cTn id="10" fill="hold">
                            <p:stCondLst>
                              <p:cond delay="1000"/>
                            </p:stCondLst>
                            <p:childTnLst>
                              <p:par>
                                <p:cTn id="11" presetID="24" presetClass="entr" presetSubtype="0" fill="hold" nodeType="afterEffect">
                                  <p:stCondLst>
                                    <p:cond delay="0"/>
                                  </p:stCondLst>
                                  <p:childTnLst>
                                    <p:set>
                                      <p:cBhvr>
                                        <p:cTn id="12" dur="1" fill="hold">
                                          <p:stCondLst>
                                            <p:cond delay="0"/>
                                          </p:stCondLst>
                                        </p:cTn>
                                        <p:tgtEl>
                                          <p:spTgt spid="115716"/>
                                        </p:tgtEl>
                                        <p:attrNameLst>
                                          <p:attrName>style.visibility</p:attrName>
                                        </p:attrNameLst>
                                      </p:cBhvr>
                                      <p:to>
                                        <p:strVal val="visible"/>
                                      </p:to>
                                    </p:set>
                                    <p:anim to="" calcmode="lin" valueType="num">
                                      <p:cBhvr>
                                        <p:cTn id="13" dur="1" fill="hold"/>
                                        <p:tgtEl>
                                          <p:spTgt spid="115716"/>
                                        </p:tgtEl>
                                        <p:attrNameLst>
                                          <p:attrName/>
                                        </p:attrNameLst>
                                      </p:cBhvr>
                                    </p:anim>
                                  </p:childTnLst>
                                </p:cTn>
                              </p:par>
                            </p:childTnLst>
                          </p:cTn>
                        </p:par>
                        <p:par>
                          <p:cTn id="14" fill="hold">
                            <p:stCondLst>
                              <p:cond delay="1000"/>
                            </p:stCondLst>
                            <p:childTnLst>
                              <p:par>
                                <p:cTn id="15" presetID="54" presetClass="entr" presetSubtype="0" accel="100000" fill="hold" grpId="0" nodeType="afterEffect">
                                  <p:stCondLst>
                                    <p:cond delay="0"/>
                                  </p:stCondLst>
                                  <p:childTnLst>
                                    <p:set>
                                      <p:cBhvr>
                                        <p:cTn id="16" dur="1" fill="hold">
                                          <p:stCondLst>
                                            <p:cond delay="0"/>
                                          </p:stCondLst>
                                        </p:cTn>
                                        <p:tgtEl>
                                          <p:spTgt spid="115715">
                                            <p:txEl>
                                              <p:pRg st="0" end="0"/>
                                            </p:txEl>
                                          </p:spTgt>
                                        </p:tgtEl>
                                        <p:attrNameLst>
                                          <p:attrName>style.visibility</p:attrName>
                                        </p:attrNameLst>
                                      </p:cBhvr>
                                      <p:to>
                                        <p:strVal val="visible"/>
                                      </p:to>
                                    </p:set>
                                    <p:anim calcmode="lin" valueType="num">
                                      <p:cBhvr>
                                        <p:cTn id="17" dur="500" fill="hold"/>
                                        <p:tgtEl>
                                          <p:spTgt spid="115715">
                                            <p:txEl>
                                              <p:pRg st="0" end="0"/>
                                            </p:txEl>
                                          </p:spTgt>
                                        </p:tgtEl>
                                        <p:attrNameLst>
                                          <p:attrName>ppt_w</p:attrName>
                                        </p:attrNameLst>
                                      </p:cBhvr>
                                      <p:tavLst>
                                        <p:tav tm="0">
                                          <p:val>
                                            <p:strVal val="#ppt_w*0.05"/>
                                          </p:val>
                                        </p:tav>
                                        <p:tav tm="100000">
                                          <p:val>
                                            <p:strVal val="#ppt_w"/>
                                          </p:val>
                                        </p:tav>
                                      </p:tavLst>
                                    </p:anim>
                                    <p:anim calcmode="lin" valueType="num">
                                      <p:cBhvr>
                                        <p:cTn id="18" dur="500" fill="hold"/>
                                        <p:tgtEl>
                                          <p:spTgt spid="115715">
                                            <p:txEl>
                                              <p:pRg st="0" end="0"/>
                                            </p:txEl>
                                          </p:spTgt>
                                        </p:tgtEl>
                                        <p:attrNameLst>
                                          <p:attrName>ppt_h</p:attrName>
                                        </p:attrNameLst>
                                      </p:cBhvr>
                                      <p:tavLst>
                                        <p:tav tm="0">
                                          <p:val>
                                            <p:strVal val="#ppt_h"/>
                                          </p:val>
                                        </p:tav>
                                        <p:tav tm="100000">
                                          <p:val>
                                            <p:strVal val="#ppt_h"/>
                                          </p:val>
                                        </p:tav>
                                      </p:tavLst>
                                    </p:anim>
                                    <p:anim calcmode="lin" valueType="num">
                                      <p:cBhvr>
                                        <p:cTn id="19" dur="500" fill="hold"/>
                                        <p:tgtEl>
                                          <p:spTgt spid="115715">
                                            <p:txEl>
                                              <p:pRg st="0" end="0"/>
                                            </p:txEl>
                                          </p:spTgt>
                                        </p:tgtEl>
                                        <p:attrNameLst>
                                          <p:attrName>ppt_x</p:attrName>
                                        </p:attrNameLst>
                                      </p:cBhvr>
                                      <p:tavLst>
                                        <p:tav tm="0">
                                          <p:val>
                                            <p:strVal val="#ppt_x-.2"/>
                                          </p:val>
                                        </p:tav>
                                        <p:tav tm="100000">
                                          <p:val>
                                            <p:strVal val="#ppt_x"/>
                                          </p:val>
                                        </p:tav>
                                      </p:tavLst>
                                    </p:anim>
                                    <p:anim calcmode="lin" valueType="num">
                                      <p:cBhvr>
                                        <p:cTn id="20" dur="500" fill="hold"/>
                                        <p:tgtEl>
                                          <p:spTgt spid="115715">
                                            <p:txEl>
                                              <p:pRg st="0" end="0"/>
                                            </p:txEl>
                                          </p:spTgt>
                                        </p:tgtEl>
                                        <p:attrNameLst>
                                          <p:attrName>ppt_y</p:attrName>
                                        </p:attrNameLst>
                                      </p:cBhvr>
                                      <p:tavLst>
                                        <p:tav tm="0">
                                          <p:val>
                                            <p:strVal val="#ppt_y"/>
                                          </p:val>
                                        </p:tav>
                                        <p:tav tm="100000">
                                          <p:val>
                                            <p:strVal val="#ppt_y"/>
                                          </p:val>
                                        </p:tav>
                                      </p:tavLst>
                                    </p:anim>
                                    <p:animEffect transition="in" filter="fade">
                                      <p:cBhvr>
                                        <p:cTn id="21" dur="500"/>
                                        <p:tgtEl>
                                          <p:spTgt spid="115715">
                                            <p:txEl>
                                              <p:pRg st="0" end="0"/>
                                            </p:txEl>
                                          </p:spTgt>
                                        </p:tgtEl>
                                      </p:cBhvr>
                                    </p:animEffect>
                                  </p:childTnLst>
                                </p:cTn>
                              </p:par>
                            </p:childTnLst>
                          </p:cTn>
                        </p:par>
                        <p:par>
                          <p:cTn id="22" fill="hold">
                            <p:stCondLst>
                              <p:cond delay="1500"/>
                            </p:stCondLst>
                            <p:childTnLst>
                              <p:par>
                                <p:cTn id="23" presetID="54" presetClass="entr" presetSubtype="0" accel="100000" fill="hold" grpId="0" nodeType="afterEffect">
                                  <p:stCondLst>
                                    <p:cond delay="0"/>
                                  </p:stCondLst>
                                  <p:childTnLst>
                                    <p:set>
                                      <p:cBhvr>
                                        <p:cTn id="24" dur="1" fill="hold">
                                          <p:stCondLst>
                                            <p:cond delay="0"/>
                                          </p:stCondLst>
                                        </p:cTn>
                                        <p:tgtEl>
                                          <p:spTgt spid="115715">
                                            <p:txEl>
                                              <p:pRg st="1" end="1"/>
                                            </p:txEl>
                                          </p:spTgt>
                                        </p:tgtEl>
                                        <p:attrNameLst>
                                          <p:attrName>style.visibility</p:attrName>
                                        </p:attrNameLst>
                                      </p:cBhvr>
                                      <p:to>
                                        <p:strVal val="visible"/>
                                      </p:to>
                                    </p:set>
                                    <p:anim calcmode="lin" valueType="num">
                                      <p:cBhvr>
                                        <p:cTn id="25" dur="500" fill="hold"/>
                                        <p:tgtEl>
                                          <p:spTgt spid="115715">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15715">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15715">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15715">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15715">
                                            <p:txEl>
                                              <p:pRg st="1" end="1"/>
                                            </p:txEl>
                                          </p:spTgt>
                                        </p:tgtEl>
                                      </p:cBhvr>
                                    </p:animEffect>
                                  </p:childTnLst>
                                </p:cTn>
                              </p:par>
                            </p:childTnLst>
                          </p:cTn>
                        </p:par>
                        <p:par>
                          <p:cTn id="30" fill="hold">
                            <p:stCondLst>
                              <p:cond delay="2000"/>
                            </p:stCondLst>
                            <p:childTnLst>
                              <p:par>
                                <p:cTn id="31" presetID="54" presetClass="entr" presetSubtype="0" accel="100000" fill="hold" grpId="0" nodeType="afterEffect">
                                  <p:stCondLst>
                                    <p:cond delay="0"/>
                                  </p:stCondLst>
                                  <p:childTnLst>
                                    <p:set>
                                      <p:cBhvr>
                                        <p:cTn id="32" dur="1" fill="hold">
                                          <p:stCondLst>
                                            <p:cond delay="0"/>
                                          </p:stCondLst>
                                        </p:cTn>
                                        <p:tgtEl>
                                          <p:spTgt spid="115715">
                                            <p:txEl>
                                              <p:pRg st="2" end="2"/>
                                            </p:txEl>
                                          </p:spTgt>
                                        </p:tgtEl>
                                        <p:attrNameLst>
                                          <p:attrName>style.visibility</p:attrName>
                                        </p:attrNameLst>
                                      </p:cBhvr>
                                      <p:to>
                                        <p:strVal val="visible"/>
                                      </p:to>
                                    </p:set>
                                    <p:anim calcmode="lin" valueType="num">
                                      <p:cBhvr>
                                        <p:cTn id="33" dur="500" fill="hold"/>
                                        <p:tgtEl>
                                          <p:spTgt spid="115715">
                                            <p:txEl>
                                              <p:pRg st="2" end="2"/>
                                            </p:txEl>
                                          </p:spTgt>
                                        </p:tgtEl>
                                        <p:attrNameLst>
                                          <p:attrName>ppt_w</p:attrName>
                                        </p:attrNameLst>
                                      </p:cBhvr>
                                      <p:tavLst>
                                        <p:tav tm="0">
                                          <p:val>
                                            <p:strVal val="#ppt_w*0.05"/>
                                          </p:val>
                                        </p:tav>
                                        <p:tav tm="100000">
                                          <p:val>
                                            <p:strVal val="#ppt_w"/>
                                          </p:val>
                                        </p:tav>
                                      </p:tavLst>
                                    </p:anim>
                                    <p:anim calcmode="lin" valueType="num">
                                      <p:cBhvr>
                                        <p:cTn id="34" dur="500" fill="hold"/>
                                        <p:tgtEl>
                                          <p:spTgt spid="115715">
                                            <p:txEl>
                                              <p:pRg st="2" end="2"/>
                                            </p:txEl>
                                          </p:spTgt>
                                        </p:tgtEl>
                                        <p:attrNameLst>
                                          <p:attrName>ppt_h</p:attrName>
                                        </p:attrNameLst>
                                      </p:cBhvr>
                                      <p:tavLst>
                                        <p:tav tm="0">
                                          <p:val>
                                            <p:strVal val="#ppt_h"/>
                                          </p:val>
                                        </p:tav>
                                        <p:tav tm="100000">
                                          <p:val>
                                            <p:strVal val="#ppt_h"/>
                                          </p:val>
                                        </p:tav>
                                      </p:tavLst>
                                    </p:anim>
                                    <p:anim calcmode="lin" valueType="num">
                                      <p:cBhvr>
                                        <p:cTn id="35" dur="500" fill="hold"/>
                                        <p:tgtEl>
                                          <p:spTgt spid="115715">
                                            <p:txEl>
                                              <p:pRg st="2" end="2"/>
                                            </p:txEl>
                                          </p:spTgt>
                                        </p:tgtEl>
                                        <p:attrNameLst>
                                          <p:attrName>ppt_x</p:attrName>
                                        </p:attrNameLst>
                                      </p:cBhvr>
                                      <p:tavLst>
                                        <p:tav tm="0">
                                          <p:val>
                                            <p:strVal val="#ppt_x-.2"/>
                                          </p:val>
                                        </p:tav>
                                        <p:tav tm="100000">
                                          <p:val>
                                            <p:strVal val="#ppt_x"/>
                                          </p:val>
                                        </p:tav>
                                      </p:tavLst>
                                    </p:anim>
                                    <p:anim calcmode="lin" valueType="num">
                                      <p:cBhvr>
                                        <p:cTn id="36" dur="500" fill="hold"/>
                                        <p:tgtEl>
                                          <p:spTgt spid="115715">
                                            <p:txEl>
                                              <p:pRg st="2" end="2"/>
                                            </p:txEl>
                                          </p:spTgt>
                                        </p:tgtEl>
                                        <p:attrNameLst>
                                          <p:attrName>ppt_y</p:attrName>
                                        </p:attrNameLst>
                                      </p:cBhvr>
                                      <p:tavLst>
                                        <p:tav tm="0">
                                          <p:val>
                                            <p:strVal val="#ppt_y"/>
                                          </p:val>
                                        </p:tav>
                                        <p:tav tm="100000">
                                          <p:val>
                                            <p:strVal val="#ppt_y"/>
                                          </p:val>
                                        </p:tav>
                                      </p:tavLst>
                                    </p:anim>
                                    <p:animEffect transition="in" filter="fade">
                                      <p:cBhvr>
                                        <p:cTn id="37" dur="500"/>
                                        <p:tgtEl>
                                          <p:spTgt spid="115715">
                                            <p:txEl>
                                              <p:pRg st="2" end="2"/>
                                            </p:txEl>
                                          </p:spTgt>
                                        </p:tgtEl>
                                      </p:cBhvr>
                                    </p:animEffect>
                                  </p:childTnLst>
                                </p:cTn>
                              </p:par>
                            </p:childTnLst>
                          </p:cTn>
                        </p:par>
                        <p:par>
                          <p:cTn id="38" fill="hold">
                            <p:stCondLst>
                              <p:cond delay="2500"/>
                            </p:stCondLst>
                            <p:childTnLst>
                              <p:par>
                                <p:cTn id="39" presetID="1" presetClass="entr" presetSubtype="0" fill="hold" nodeType="afterEffect">
                                  <p:stCondLst>
                                    <p:cond delay="0"/>
                                  </p:stCondLst>
                                  <p:childTnLst>
                                    <p:set>
                                      <p:cBhvr>
                                        <p:cTn id="40" dur="1" fill="hold">
                                          <p:stCondLst>
                                            <p:cond delay="0"/>
                                          </p:stCondLst>
                                        </p:cTn>
                                        <p:tgtEl>
                                          <p:spTgt spid="115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3357562"/>
            <a:ext cx="8305800" cy="1143000"/>
          </a:xfrm>
        </p:spPr>
        <p:txBody>
          <a:bodyPr>
            <a:normAutofit fontScale="32500" lnSpcReduction="20000"/>
          </a:bodyPr>
          <a:lstStyle/>
          <a:p>
            <a:endParaRPr lang="ru-RU" b="1" dirty="0" smtClean="0"/>
          </a:p>
          <a:p>
            <a:endParaRPr lang="ru-RU" b="1" dirty="0" smtClean="0"/>
          </a:p>
          <a:p>
            <a:endParaRPr lang="ru-RU" b="1" dirty="0" smtClean="0"/>
          </a:p>
          <a:p>
            <a:endParaRPr lang="ru-RU" b="1" dirty="0" smtClean="0"/>
          </a:p>
          <a:p>
            <a:r>
              <a:rPr lang="vi-VN" sz="3600" b="1" dirty="0" smtClean="0"/>
              <a:t>Фредери́к Франсуа́ Шопе́н</a:t>
            </a:r>
            <a:endParaRPr lang="ru-RU" sz="3600" b="1" dirty="0" smtClean="0"/>
          </a:p>
          <a:p>
            <a:r>
              <a:rPr lang="ru-RU" b="1" dirty="0" smtClean="0"/>
              <a:t>1810 - 1849</a:t>
            </a:r>
            <a:endParaRPr lang="ru-RU" dirty="0"/>
          </a:p>
        </p:txBody>
      </p:sp>
      <p:pic>
        <p:nvPicPr>
          <p:cNvPr id="4" name="Рисунок 3" descr="1.JPG"/>
          <p:cNvPicPr>
            <a:picLocks noChangeAspect="1"/>
          </p:cNvPicPr>
          <p:nvPr/>
        </p:nvPicPr>
        <p:blipFill>
          <a:blip r:embed="rId2" cstate="print"/>
          <a:stretch>
            <a:fillRect/>
          </a:stretch>
        </p:blipFill>
        <p:spPr>
          <a:xfrm>
            <a:off x="3059832" y="260648"/>
            <a:ext cx="3571900" cy="47577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9322" y="214290"/>
            <a:ext cx="2057400" cy="1066800"/>
          </a:xfrm>
        </p:spPr>
        <p:txBody>
          <a:bodyPr/>
          <a:lstStyle/>
          <a:p>
            <a:r>
              <a:rPr lang="ru-RU" dirty="0" smtClean="0"/>
              <a:t>Артистическая деятельность</a:t>
            </a:r>
            <a:br>
              <a:rPr lang="ru-RU" dirty="0" smtClean="0"/>
            </a:br>
            <a:endParaRPr lang="ru-RU" dirty="0"/>
          </a:p>
        </p:txBody>
      </p:sp>
      <p:pic>
        <p:nvPicPr>
          <p:cNvPr id="5" name="Рисунок 4" descr="5.jpg"/>
          <p:cNvPicPr>
            <a:picLocks noGrp="1" noChangeAspect="1"/>
          </p:cNvPicPr>
          <p:nvPr>
            <p:ph type="pic" idx="1"/>
          </p:nvPr>
        </p:nvPicPr>
        <p:blipFill>
          <a:blip r:embed="rId2" cstate="print"/>
          <a:srcRect l="17445" r="17445"/>
          <a:stretch>
            <a:fillRect/>
          </a:stretch>
        </p:blipFill>
        <p:spPr>
          <a:xfrm>
            <a:off x="428625" y="785813"/>
            <a:ext cx="4686300" cy="5043487"/>
          </a:xfrm>
        </p:spPr>
      </p:pic>
      <p:sp>
        <p:nvSpPr>
          <p:cNvPr id="4" name="Текст 3"/>
          <p:cNvSpPr>
            <a:spLocks noGrp="1"/>
          </p:cNvSpPr>
          <p:nvPr>
            <p:ph type="body" sz="half" idx="2"/>
          </p:nvPr>
        </p:nvSpPr>
        <p:spPr>
          <a:xfrm>
            <a:off x="5214942" y="1071546"/>
            <a:ext cx="3643338" cy="5500726"/>
          </a:xfrm>
        </p:spPr>
        <p:txBody>
          <a:bodyPr>
            <a:noAutofit/>
          </a:bodyPr>
          <a:lstStyle/>
          <a:p>
            <a:r>
              <a:rPr lang="ru-RU" sz="2000" dirty="0" smtClean="0"/>
              <a:t>С 1829 г. начинается артистическая деятельность Шопена. Он выступает в Вене, Кракове, исполняя свои произведения.</a:t>
            </a:r>
          </a:p>
          <a:p>
            <a:r>
              <a:rPr lang="ru-RU" sz="2000" dirty="0" smtClean="0"/>
              <a:t>Первый концерт Шопен дал в Париже в 22 года. Успех был полный. В концертах Шопен выступал редко, но в салонах польской колонии и французской аристократии слава Шопена росла чрезвычайно быстро.</a:t>
            </a:r>
            <a:endParaRPr lang="ru-R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357166"/>
            <a:ext cx="2057400" cy="500042"/>
          </a:xfrm>
        </p:spPr>
        <p:txBody>
          <a:bodyPr>
            <a:noAutofit/>
          </a:bodyPr>
          <a:lstStyle/>
          <a:p>
            <a:r>
              <a:rPr lang="ru-RU" sz="2400" dirty="0" smtClean="0"/>
              <a:t>Творчество</a:t>
            </a:r>
            <a:endParaRPr lang="ru-RU" sz="2400" dirty="0"/>
          </a:p>
        </p:txBody>
      </p:sp>
      <p:pic>
        <p:nvPicPr>
          <p:cNvPr id="5" name="Рисунок 4" descr="6.jpg"/>
          <p:cNvPicPr>
            <a:picLocks noGrp="1" noChangeAspect="1"/>
          </p:cNvPicPr>
          <p:nvPr>
            <p:ph type="pic" idx="1"/>
          </p:nvPr>
        </p:nvPicPr>
        <p:blipFill>
          <a:blip r:embed="rId2" cstate="print"/>
          <a:srcRect l="10742" r="10742"/>
          <a:stretch>
            <a:fillRect/>
          </a:stretch>
        </p:blipFill>
        <p:spPr>
          <a:xfrm>
            <a:off x="214313" y="1071563"/>
            <a:ext cx="4786312" cy="4572000"/>
          </a:xfrm>
        </p:spPr>
      </p:pic>
      <p:sp>
        <p:nvSpPr>
          <p:cNvPr id="4" name="Текст 3"/>
          <p:cNvSpPr>
            <a:spLocks noGrp="1"/>
          </p:cNvSpPr>
          <p:nvPr>
            <p:ph type="body" sz="half" idx="2"/>
          </p:nvPr>
        </p:nvSpPr>
        <p:spPr>
          <a:xfrm>
            <a:off x="5072066" y="428604"/>
            <a:ext cx="4071934" cy="6215106"/>
          </a:xfrm>
        </p:spPr>
        <p:txBody>
          <a:bodyPr>
            <a:noAutofit/>
          </a:bodyPr>
          <a:lstStyle/>
          <a:p>
            <a:r>
              <a:rPr lang="ru-RU" sz="2000" dirty="0" smtClean="0"/>
              <a:t>Никогда — ни до, ни после Шопена — на его родине, Польше, не рождался музыкальный гений такого уровня. Его творчество почти целиком является пианистическим. Хотя редкий композиторский дар Шопена мог бы сделать его замечательным симфонистом, его деликатная, замкнутая натура довольствовалась рамками камерного жанра — если не считать, конечно, двух его замечательных фортепианных концертов.</a:t>
            </a:r>
            <a:endParaRPr lang="ru-RU"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457200"/>
            <a:ext cx="3971924" cy="542908"/>
          </a:xfrm>
        </p:spPr>
        <p:txBody>
          <a:bodyPr/>
          <a:lstStyle/>
          <a:p>
            <a:r>
              <a:rPr lang="ru-RU" dirty="0" smtClean="0"/>
              <a:t>                          Память</a:t>
            </a:r>
            <a:endParaRPr lang="ru-RU" dirty="0"/>
          </a:p>
        </p:txBody>
      </p:sp>
      <p:pic>
        <p:nvPicPr>
          <p:cNvPr id="5" name="Рисунок 4" descr="CHOPIN_portret.jpg"/>
          <p:cNvPicPr>
            <a:picLocks noGrp="1" noChangeAspect="1"/>
          </p:cNvPicPr>
          <p:nvPr>
            <p:ph type="pic" idx="1"/>
          </p:nvPr>
        </p:nvPicPr>
        <p:blipFill>
          <a:blip r:embed="rId2" cstate="print"/>
          <a:srcRect t="1316" b="1316"/>
          <a:stretch>
            <a:fillRect/>
          </a:stretch>
        </p:blipFill>
        <p:spPr>
          <a:xfrm>
            <a:off x="285750" y="1143000"/>
            <a:ext cx="3900488" cy="4400550"/>
          </a:xfrm>
        </p:spPr>
      </p:pic>
      <p:sp>
        <p:nvSpPr>
          <p:cNvPr id="4" name="Текст 3"/>
          <p:cNvSpPr>
            <a:spLocks noGrp="1"/>
          </p:cNvSpPr>
          <p:nvPr>
            <p:ph type="body" sz="half" idx="2"/>
          </p:nvPr>
        </p:nvSpPr>
        <p:spPr>
          <a:xfrm>
            <a:off x="4357686" y="1071546"/>
            <a:ext cx="4786314" cy="4972072"/>
          </a:xfrm>
        </p:spPr>
        <p:txBody>
          <a:bodyPr>
            <a:noAutofit/>
          </a:bodyPr>
          <a:lstStyle/>
          <a:p>
            <a:r>
              <a:rPr lang="ru-RU" sz="2000" dirty="0" smtClean="0"/>
              <a:t>Шопен является одним из основных композиторов в репертуаре многих пианистов. Записи его произведений появляются в каталогах крупнейших звукозаписывающих компаний. С 1927 года в Варшаве проводится Международный конкурс пианистов имени Шопена. Среди победителей конкурса числится знаменитый польский пианист Х. </a:t>
            </a:r>
            <a:r>
              <a:rPr lang="ru-RU" sz="2000" dirty="0" err="1" smtClean="0"/>
              <a:t>Штомпка</a:t>
            </a:r>
            <a:r>
              <a:rPr lang="ru-RU" sz="2000" dirty="0" smtClean="0"/>
              <a:t>, который был поклонником </a:t>
            </a:r>
            <a:r>
              <a:rPr lang="ru-RU" sz="2000" dirty="0" err="1" smtClean="0"/>
              <a:t>творчестваВ</a:t>
            </a:r>
            <a:r>
              <a:rPr lang="ru-RU" sz="2000" dirty="0" smtClean="0"/>
              <a:t> честь Шопена назван кратер на Меркурии.</a:t>
            </a:r>
            <a:endParaRPr lang="ru-RU"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260648"/>
            <a:ext cx="7772400" cy="1470025"/>
          </a:xfrm>
        </p:spPr>
        <p:txBody>
          <a:bodyPr/>
          <a:lstStyle/>
          <a:p>
            <a:r>
              <a:rPr lang="ru-RU" dirty="0" err="1"/>
              <a:t>Ференц</a:t>
            </a:r>
            <a:r>
              <a:rPr lang="ru-RU" dirty="0"/>
              <a:t> Лист</a:t>
            </a:r>
          </a:p>
        </p:txBody>
      </p:sp>
      <p:pic>
        <p:nvPicPr>
          <p:cNvPr id="5" name="Picture 4" descr="Ф. Лист"/>
          <p:cNvPicPr>
            <a:picLocks noChangeAspect="1" noChangeArrowheads="1"/>
          </p:cNvPicPr>
          <p:nvPr/>
        </p:nvPicPr>
        <p:blipFill>
          <a:blip r:embed="rId2" cstate="print"/>
          <a:srcRect/>
          <a:stretch>
            <a:fillRect/>
          </a:stretch>
        </p:blipFill>
        <p:spPr>
          <a:xfrm>
            <a:off x="2987824" y="1772816"/>
            <a:ext cx="2822206" cy="4514577"/>
          </a:xfrm>
          <a:prstGeom prst="rect">
            <a:avLst/>
          </a:prstGeo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914400" y="549275"/>
            <a:ext cx="8229600" cy="4495800"/>
          </a:xfrm>
        </p:spPr>
        <p:txBody>
          <a:bodyPr>
            <a:normAutofit fontScale="92500" lnSpcReduction="20000"/>
          </a:bodyPr>
          <a:lstStyle/>
          <a:p>
            <a:pPr>
              <a:lnSpc>
                <a:spcPct val="80000"/>
              </a:lnSpc>
            </a:pPr>
            <a:r>
              <a:rPr lang="ru-RU" sz="2800"/>
              <a:t>Ференц Лист (Franz Liszt, 1811–1886) — венгерский композитор, пианист, дирижёр, педагог, музыкальный писатель, общественный деятель. Учился у К. Черни (фортепиано), А. Сальери, Ф. Паэра и А. Рейхи (композиция). В 1823–35 жил в Париже, где развернулся его талант пианиста-виртуоза (выступал с 9-летнего возраста) и началась педагогическая и композиторская деятельность. Общение с видными деятелями литературы и искусства — Г. Берлиозом, </a:t>
            </a:r>
            <a:r>
              <a:rPr lang="ru-RU" sz="2800">
                <a:hlinkClick r:id="rId2"/>
              </a:rPr>
              <a:t>Н. Паганини</a:t>
            </a:r>
            <a:r>
              <a:rPr lang="ru-RU" sz="2800"/>
              <a:t>, </a:t>
            </a:r>
            <a:r>
              <a:rPr lang="ru-RU" sz="2800">
                <a:hlinkClick r:id="rId3"/>
              </a:rPr>
              <a:t>Ф. Шопеном</a:t>
            </a:r>
            <a:r>
              <a:rPr lang="ru-RU" sz="2800"/>
              <a:t>, В. Гюго, Ж. Санд, О. Бальзаком, Г. Гейне и др. оказало влияние на формирование его взглядов. С энтузиазмом встретив Июльскую революцию 1830, написал «Революционную симфонию»; восстанию лионских ткачей 1834 посвятил фортепианную пьесу «Лион». В 1835–39 («годы странствий») Лист жил в Швейцарии и Италии.</a:t>
            </a:r>
            <a:r>
              <a:rPr lang="ru-RU" sz="8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9750" y="765175"/>
            <a:ext cx="8229600" cy="4495800"/>
          </a:xfrm>
        </p:spPr>
        <p:txBody>
          <a:bodyPr>
            <a:normAutofit fontScale="92500" lnSpcReduction="20000"/>
          </a:bodyPr>
          <a:lstStyle/>
          <a:p>
            <a:pPr>
              <a:lnSpc>
                <a:spcPct val="80000"/>
              </a:lnSpc>
            </a:pPr>
            <a:r>
              <a:rPr lang="ru-RU" sz="2800"/>
              <a:t>. В этот период Лист достиг совершенства своего исполнительского искусства, создав концертный пианизм в его современном виде. Определяющими чертами стиля Листа стали синтез рационального и эмоционального, яркость и контраст образов в соединении с драматизмом выражения, красочность звучания, ошеломляюще-виртуозная техника, оркестрово-симфоническая трактовка фортепиано. В музыкальном творчестве Лист реализовал мысль о взаимосвязи различных искусств, особенно внутренние связи музыки с поэзией. Создал для фортепиано «Альбом путешественника» (1836; частично послужил материалом для цикла «Годы странствий»), фантазию-сонату «После чтения Данте», «Три сонета Петрарки» (1-я редакция) и др.</a:t>
            </a:r>
            <a:r>
              <a:rPr lang="ru-RU" sz="8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85852" y="285728"/>
            <a:ext cx="6929438" cy="1214438"/>
          </a:xfrm>
        </p:spPr>
        <p:txBody>
          <a:bodyPr>
            <a:normAutofit fontScale="90000"/>
          </a:bodyPr>
          <a:lstStyle/>
          <a:p>
            <a:pPr eaLnBrk="1" hangingPunct="1">
              <a:defRPr/>
            </a:pPr>
            <a:r>
              <a:rPr lang="ru-RU" sz="3200" b="1" dirty="0" smtClean="0">
                <a:solidFill>
                  <a:srgbClr val="FF0000"/>
                </a:solidFill>
              </a:rPr>
              <a:t>ВОЛЬФГАНГ АМАДЕЙ МОЦАРТ (</a:t>
            </a:r>
            <a:r>
              <a:rPr lang="ru-RU" sz="3200" b="1" dirty="0" err="1" smtClean="0">
                <a:solidFill>
                  <a:srgbClr val="FF0000"/>
                </a:solidFill>
              </a:rPr>
              <a:t>Mozart</a:t>
            </a:r>
            <a:r>
              <a:rPr lang="ru-RU" sz="3200" b="1" dirty="0" smtClean="0">
                <a:solidFill>
                  <a:srgbClr val="FF0000"/>
                </a:solidFill>
              </a:rPr>
              <a:t>)</a:t>
            </a:r>
            <a:r>
              <a:rPr lang="ru-RU" sz="3200" dirty="0" smtClean="0">
                <a:solidFill>
                  <a:srgbClr val="FF0000"/>
                </a:solidFill>
              </a:rPr>
              <a:t/>
            </a:r>
            <a:br>
              <a:rPr lang="ru-RU" sz="3200" dirty="0" smtClean="0">
                <a:solidFill>
                  <a:srgbClr val="FF0000"/>
                </a:solidFill>
              </a:rPr>
            </a:br>
            <a:r>
              <a:rPr lang="ru-RU" sz="2000" dirty="0" smtClean="0">
                <a:solidFill>
                  <a:srgbClr val="FF0000"/>
                </a:solidFill>
              </a:rPr>
              <a:t>(27. I. 1756, Зальцбург - 5. XII. 1791, Вена)</a:t>
            </a:r>
          </a:p>
        </p:txBody>
      </p:sp>
      <p:pic>
        <p:nvPicPr>
          <p:cNvPr id="2053" name="Picture 5" descr="Вольфганг Амадей Моцарт (Mozart)"/>
          <p:cNvPicPr>
            <a:picLocks noChangeAspect="1" noChangeArrowheads="1"/>
          </p:cNvPicPr>
          <p:nvPr/>
        </p:nvPicPr>
        <p:blipFill>
          <a:blip r:embed="rId2" cstate="print"/>
          <a:srcRect/>
          <a:stretch>
            <a:fillRect/>
          </a:stretch>
        </p:blipFill>
        <p:spPr bwMode="auto">
          <a:xfrm>
            <a:off x="2786050" y="1714488"/>
            <a:ext cx="4037013" cy="45767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5" presetClass="entr" presetSubtype="10" fill="hold" nodeType="after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checkerboard(across)">
                                      <p:cBhvr>
                                        <p:cTn id="12"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68313" y="549275"/>
            <a:ext cx="8229600" cy="4495800"/>
          </a:xfrm>
        </p:spPr>
        <p:txBody>
          <a:bodyPr>
            <a:normAutofit fontScale="92500" lnSpcReduction="20000"/>
          </a:bodyPr>
          <a:lstStyle/>
          <a:p>
            <a:pPr>
              <a:lnSpc>
                <a:spcPct val="80000"/>
              </a:lnSpc>
            </a:pPr>
            <a:r>
              <a:rPr lang="ru-RU" sz="2400"/>
              <a:t>До конца жизни Лист продолжал бесплатные занятия с учениками, воспитав свыше 300 пианистов из разных стран. Среди учеников: Э. д’Альбер, Э. Зауэр, А. Рейзенауэр, А. И. Зилоти, В. В. Тиманова; его советами пользовались многие композиторы.  Многогранная творческая деятельность Листа — яркого представителя романтизма — сыграла огромную роль в становлении венгерской национальной музыкальной школы (композиторской и исполнительской) и в развитии мировой музыкальной культуры. В его произведениях возник органический сплав народно-венгерских истоков (вербункош) и достижений европейской профессиональной музыки («Венгерские рапсодии», «Героический марш в венгерском стиле», «Погребальное шествие» для фортепиано, симфонические поэмы, оратории, мессы и другие сочинения). Непреходящее значение творчества Листа — в демократизме и действенном гуманизме идейного содержания, его главными темами являются борьба человека за высокие идеалы, стремление к свету, свободе, счастью.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431110099"/>
          <p:cNvPicPr>
            <a:picLocks noGrp="1" noChangeAspect="1" noChangeArrowheads="1"/>
          </p:cNvPicPr>
          <p:nvPr>
            <p:ph idx="1"/>
          </p:nvPr>
        </p:nvPicPr>
        <p:blipFill>
          <a:blip r:embed="rId2" cstate="print"/>
          <a:srcRect/>
          <a:stretch>
            <a:fillRect/>
          </a:stretch>
        </p:blipFill>
        <p:spPr>
          <a:xfrm>
            <a:off x="2124075" y="333375"/>
            <a:ext cx="5375275" cy="5848350"/>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285728"/>
            <a:ext cx="9144000" cy="2554545"/>
          </a:xfrm>
          <a:prstGeom prst="rect">
            <a:avLst/>
          </a:prstGeom>
          <a:noFill/>
        </p:spPr>
        <p:txBody>
          <a:bodyPr wrap="square" rtlCol="0">
            <a:spAutoFit/>
          </a:bodyPr>
          <a:lstStyle/>
          <a:p>
            <a:pPr algn="ctr"/>
            <a:r>
              <a:rPr lang="ru-RU" sz="8000" b="1" i="1" dirty="0" smtClean="0">
                <a:solidFill>
                  <a:schemeClr val="bg1"/>
                </a:solidFill>
                <a:effectLst>
                  <a:outerShdw blurRad="38100" dist="38100" dir="2700000" algn="tl">
                    <a:srgbClr val="000000">
                      <a:alpha val="43137"/>
                    </a:srgbClr>
                  </a:outerShdw>
                </a:effectLst>
              </a:rPr>
              <a:t>Французский шансонье</a:t>
            </a:r>
            <a:endParaRPr lang="ru-RU" sz="80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142852"/>
            <a:ext cx="9144000" cy="584775"/>
          </a:xfrm>
          <a:prstGeom prst="rect">
            <a:avLst/>
          </a:prstGeom>
          <a:noFill/>
        </p:spPr>
        <p:txBody>
          <a:bodyPr wrap="square" rtlCol="0">
            <a:spAutoFit/>
          </a:bodyPr>
          <a:lstStyle/>
          <a:p>
            <a:pPr algn="ctr"/>
            <a:r>
              <a:rPr lang="ru-RU" sz="3200" b="1" i="1" dirty="0" smtClean="0">
                <a:solidFill>
                  <a:schemeClr val="bg1"/>
                </a:solidFill>
                <a:effectLst>
                  <a:outerShdw blurRad="38100" dist="38100" dir="2700000" algn="tl">
                    <a:srgbClr val="000000">
                      <a:alpha val="43137"/>
                    </a:srgbClr>
                  </a:outerShdw>
                </a:effectLst>
              </a:rPr>
              <a:t>Немного истории.</a:t>
            </a:r>
            <a:endParaRPr lang="ru-RU" sz="3200" b="1" i="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23528" y="620688"/>
            <a:ext cx="3350176" cy="5262979"/>
          </a:xfrm>
          <a:prstGeom prst="rect">
            <a:avLst/>
          </a:prstGeom>
          <a:noFill/>
        </p:spPr>
        <p:txBody>
          <a:bodyPr wrap="square" rtlCol="0">
            <a:spAutoFit/>
          </a:bodyPr>
          <a:lstStyle/>
          <a:p>
            <a:r>
              <a:rPr lang="ru-RU" sz="2400" b="1" i="1" dirty="0">
                <a:solidFill>
                  <a:schemeClr val="bg1"/>
                </a:solidFill>
                <a:effectLst>
                  <a:outerShdw blurRad="38100" dist="38100" dir="2700000" algn="tl">
                    <a:srgbClr val="000000">
                      <a:alpha val="43137"/>
                    </a:srgbClr>
                  </a:outerShdw>
                </a:effectLst>
              </a:rPr>
              <a:t>Далеко не все знают, что сам жанр «шансон» пришёл именно из Франции, а название этого популярного музыкального направления переводится на русский как «песня» – народная, эстрадная, популярная.</a:t>
            </a:r>
          </a:p>
        </p:txBody>
      </p:sp>
      <p:pic>
        <p:nvPicPr>
          <p:cNvPr id="6" name="Рисунок 5" descr="12.jpg"/>
          <p:cNvPicPr>
            <a:picLocks noChangeAspect="1"/>
          </p:cNvPicPr>
          <p:nvPr/>
        </p:nvPicPr>
        <p:blipFill>
          <a:blip r:embed="rId3" cstate="print"/>
          <a:stretch>
            <a:fillRect/>
          </a:stretch>
        </p:blipFill>
        <p:spPr>
          <a:xfrm>
            <a:off x="4857752" y="785794"/>
            <a:ext cx="4286248" cy="3071834"/>
          </a:xfrm>
          <a:prstGeom prst="rect">
            <a:avLst/>
          </a:prstGeom>
        </p:spPr>
      </p:pic>
      <p:pic>
        <p:nvPicPr>
          <p:cNvPr id="7" name="Рисунок 6" descr="3.jpg"/>
          <p:cNvPicPr>
            <a:picLocks noChangeAspect="1"/>
          </p:cNvPicPr>
          <p:nvPr/>
        </p:nvPicPr>
        <p:blipFill>
          <a:blip r:embed="rId4" cstate="print"/>
          <a:stretch>
            <a:fillRect/>
          </a:stretch>
        </p:blipFill>
        <p:spPr>
          <a:xfrm>
            <a:off x="4857753" y="3857628"/>
            <a:ext cx="4286248" cy="3000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285728"/>
            <a:ext cx="9144000" cy="707886"/>
          </a:xfrm>
          <a:prstGeom prst="rect">
            <a:avLst/>
          </a:prstGeom>
          <a:noFill/>
        </p:spPr>
        <p:txBody>
          <a:bodyPr wrap="square" rtlCol="0">
            <a:spAutoFit/>
          </a:bodyPr>
          <a:lstStyle/>
          <a:p>
            <a:pPr algn="ctr"/>
            <a:r>
              <a:rPr lang="ru-RU" sz="4000" b="1" i="1" dirty="0" smtClean="0">
                <a:solidFill>
                  <a:schemeClr val="bg1"/>
                </a:solidFill>
                <a:effectLst>
                  <a:outerShdw blurRad="38100" dist="38100" dir="2700000" algn="tl">
                    <a:srgbClr val="000000">
                      <a:alpha val="43137"/>
                    </a:srgbClr>
                  </a:outerShdw>
                </a:effectLst>
              </a:rPr>
              <a:t>Что такое «шансон»?</a:t>
            </a:r>
            <a:endParaRPr lang="ru-RU" sz="4000" b="1" i="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79512" y="917912"/>
            <a:ext cx="4214842" cy="5940088"/>
          </a:xfrm>
          <a:prstGeom prst="rect">
            <a:avLst/>
          </a:prstGeom>
          <a:noFill/>
        </p:spPr>
        <p:txBody>
          <a:bodyPr wrap="square" rtlCol="0">
            <a:spAutoFit/>
          </a:bodyPr>
          <a:lstStyle/>
          <a:p>
            <a:r>
              <a:rPr lang="ru-RU" sz="2000" b="1" i="1" dirty="0" smtClean="0">
                <a:solidFill>
                  <a:schemeClr val="bg1"/>
                </a:solidFill>
                <a:effectLst>
                  <a:outerShdw blurRad="38100" dist="38100" dir="2700000" algn="tl">
                    <a:srgbClr val="000000">
                      <a:alpha val="43137"/>
                    </a:srgbClr>
                  </a:outerShdw>
                </a:effectLst>
              </a:rPr>
              <a:t>Если открыть словарь, то по-французски слово «шансон» — это просто песня, во Франции на любого артиста скажут, что он шансонье — поющий человек. А специалисты по музыке за границей, в первую очередь, определяют это понятие таким образом: музыка, которую в основном исполняют авторы, музыка, которая должна, по идее, звучать в кабаре и клубах, музыка, которая имеет колоссальную смысловую и поэтическую нагрузку и рассчитанная на прямое восприятие.</a:t>
            </a:r>
            <a:endParaRPr lang="ru-RU" sz="2000" b="1" i="1" dirty="0">
              <a:solidFill>
                <a:schemeClr val="bg1"/>
              </a:solidFill>
              <a:effectLst>
                <a:outerShdw blurRad="38100" dist="38100" dir="2700000" algn="tl">
                  <a:srgbClr val="000000">
                    <a:alpha val="43137"/>
                  </a:srgbClr>
                </a:outerShdw>
              </a:effectLst>
            </a:endParaRPr>
          </a:p>
        </p:txBody>
      </p:sp>
      <p:pic>
        <p:nvPicPr>
          <p:cNvPr id="7" name="Рисунок 6" descr="images (1).jpg"/>
          <p:cNvPicPr>
            <a:picLocks noChangeAspect="1"/>
          </p:cNvPicPr>
          <p:nvPr/>
        </p:nvPicPr>
        <p:blipFill>
          <a:blip r:embed="rId3" cstate="print"/>
          <a:stretch>
            <a:fillRect/>
          </a:stretch>
        </p:blipFill>
        <p:spPr>
          <a:xfrm>
            <a:off x="4572000" y="1142984"/>
            <a:ext cx="4572000" cy="4857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1938992"/>
          </a:xfrm>
          <a:prstGeom prst="rect">
            <a:avLst/>
          </a:prstGeom>
          <a:noFill/>
        </p:spPr>
        <p:txBody>
          <a:bodyPr wrap="square" rtlCol="0">
            <a:spAutoFit/>
          </a:bodyPr>
          <a:lstStyle/>
          <a:p>
            <a:pPr algn="ctr"/>
            <a:r>
              <a:rPr lang="ru-RU" sz="2400" b="1" i="1" dirty="0">
                <a:solidFill>
                  <a:schemeClr val="bg1"/>
                </a:solidFill>
                <a:effectLst>
                  <a:outerShdw blurRad="38100" dist="38100" dir="2700000" algn="tl">
                    <a:srgbClr val="000000">
                      <a:alpha val="43137"/>
                    </a:srgbClr>
                  </a:outerShdw>
                </a:effectLst>
              </a:rPr>
              <a:t>Главное в шансоне – это лиричная мелодия и эмоциональная композиция, которую должен суметь передать исполнитель. Большинство текстов французского шансона посвящены красивой любви и различным жизненным историям.</a:t>
            </a:r>
          </a:p>
        </p:txBody>
      </p:sp>
      <p:pic>
        <p:nvPicPr>
          <p:cNvPr id="4" name="Рисунок 3" descr="french.jpg"/>
          <p:cNvPicPr>
            <a:picLocks noChangeAspect="1"/>
          </p:cNvPicPr>
          <p:nvPr/>
        </p:nvPicPr>
        <p:blipFill>
          <a:blip r:embed="rId3" cstate="print"/>
          <a:stretch>
            <a:fillRect/>
          </a:stretch>
        </p:blipFill>
        <p:spPr>
          <a:xfrm>
            <a:off x="-1" y="1643050"/>
            <a:ext cx="9144001" cy="521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3357586" cy="6986528"/>
          </a:xfrm>
          <a:prstGeom prst="rect">
            <a:avLst/>
          </a:prstGeom>
          <a:noFill/>
        </p:spPr>
        <p:txBody>
          <a:bodyPr wrap="square" rtlCol="0">
            <a:spAutoFit/>
          </a:bodyPr>
          <a:lstStyle/>
          <a:p>
            <a:r>
              <a:rPr lang="ru-RU" sz="2800" b="1" i="1" dirty="0">
                <a:solidFill>
                  <a:schemeClr val="bg1"/>
                </a:solidFill>
                <a:effectLst>
                  <a:outerShdw blurRad="38100" dist="38100" dir="2700000" algn="tl">
                    <a:srgbClr val="000000">
                      <a:alpha val="43137"/>
                    </a:srgbClr>
                  </a:outerShdw>
                </a:effectLst>
              </a:rPr>
              <a:t>Специалисты выделяют классический и эстрадный французский шансон, хотя нужно отметить, что различия между ними достаточно условны, особенно в современных произведениях данного жанра. </a:t>
            </a:r>
          </a:p>
        </p:txBody>
      </p:sp>
      <p:pic>
        <p:nvPicPr>
          <p:cNvPr id="12" name="Рисунок 11" descr="Frantsuzskaya-muzy-ka-v-eyo-raznoobrazii.jpg"/>
          <p:cNvPicPr>
            <a:picLocks noChangeAspect="1"/>
          </p:cNvPicPr>
          <p:nvPr/>
        </p:nvPicPr>
        <p:blipFill>
          <a:blip r:embed="rId3" cstate="print"/>
          <a:stretch>
            <a:fillRect/>
          </a:stretch>
        </p:blipFill>
        <p:spPr>
          <a:xfrm>
            <a:off x="3500430" y="0"/>
            <a:ext cx="5643570" cy="3429000"/>
          </a:xfrm>
          <a:prstGeom prst="rect">
            <a:avLst/>
          </a:prstGeom>
        </p:spPr>
      </p:pic>
      <p:pic>
        <p:nvPicPr>
          <p:cNvPr id="13" name="Рисунок 12" descr="37280910.jpg"/>
          <p:cNvPicPr>
            <a:picLocks noChangeAspect="1"/>
          </p:cNvPicPr>
          <p:nvPr/>
        </p:nvPicPr>
        <p:blipFill>
          <a:blip r:embed="rId4" cstate="print"/>
          <a:stretch>
            <a:fillRect/>
          </a:stretch>
        </p:blipFill>
        <p:spPr>
          <a:xfrm>
            <a:off x="3500430" y="3428976"/>
            <a:ext cx="5643570" cy="3429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39552" y="260648"/>
            <a:ext cx="3786214" cy="3539430"/>
          </a:xfrm>
          <a:prstGeom prst="rect">
            <a:avLst/>
          </a:prstGeom>
          <a:noFill/>
        </p:spPr>
        <p:txBody>
          <a:bodyPr wrap="square" rtlCol="0">
            <a:spAutoFit/>
          </a:bodyPr>
          <a:lstStyle/>
          <a:p>
            <a:r>
              <a:rPr lang="ru-RU" sz="2800" b="1" i="1" dirty="0">
                <a:solidFill>
                  <a:schemeClr val="bg1"/>
                </a:solidFill>
                <a:effectLst>
                  <a:outerShdw blurRad="38100" dist="38100" dir="2700000" algn="tl">
                    <a:srgbClr val="000000">
                      <a:alpha val="43137"/>
                    </a:srgbClr>
                  </a:outerShdw>
                </a:effectLst>
              </a:rPr>
              <a:t>Непревзойдённой исполнительницей классического шансона остаётся </a:t>
            </a:r>
            <a:r>
              <a:rPr lang="ru-RU" sz="2800" b="1" i="1" dirty="0" err="1">
                <a:solidFill>
                  <a:schemeClr val="bg1"/>
                </a:solidFill>
                <a:effectLst>
                  <a:outerShdw blurRad="38100" dist="38100" dir="2700000" algn="tl">
                    <a:srgbClr val="000000">
                      <a:alpha val="43137"/>
                    </a:srgbClr>
                  </a:outerShdw>
                </a:effectLst>
              </a:rPr>
              <a:t>Эдит</a:t>
            </a:r>
            <a:r>
              <a:rPr lang="ru-RU" sz="2800" b="1" i="1" dirty="0">
                <a:solidFill>
                  <a:schemeClr val="bg1"/>
                </a:solidFill>
                <a:effectLst>
                  <a:outerShdw blurRad="38100" dist="38100" dir="2700000" algn="tl">
                    <a:srgbClr val="000000">
                      <a:alpha val="43137"/>
                    </a:srgbClr>
                  </a:outerShdw>
                </a:effectLst>
              </a:rPr>
              <a:t> </a:t>
            </a:r>
            <a:r>
              <a:rPr lang="ru-RU" sz="2800" b="1" i="1" dirty="0" err="1">
                <a:solidFill>
                  <a:schemeClr val="bg1"/>
                </a:solidFill>
                <a:effectLst>
                  <a:outerShdw blurRad="38100" dist="38100" dir="2700000" algn="tl">
                    <a:srgbClr val="000000">
                      <a:alpha val="43137"/>
                    </a:srgbClr>
                  </a:outerShdw>
                </a:effectLst>
              </a:rPr>
              <a:t>Пиаф</a:t>
            </a:r>
            <a:r>
              <a:rPr lang="ru-RU" sz="2800" b="1" i="1" dirty="0">
                <a:solidFill>
                  <a:schemeClr val="bg1"/>
                </a:solidFill>
                <a:effectLst>
                  <a:outerShdw blurRad="38100" dist="38100" dir="2700000" algn="tl">
                    <a:srgbClr val="000000">
                      <a:alpha val="43137"/>
                    </a:srgbClr>
                  </a:outerShdw>
                </a:effectLst>
              </a:rPr>
              <a:t>, которую называли французским «воробушком». </a:t>
            </a:r>
          </a:p>
        </p:txBody>
      </p:sp>
      <p:pic>
        <p:nvPicPr>
          <p:cNvPr id="8" name="Рисунок 7" descr="_20121218-piaf3.jpg"/>
          <p:cNvPicPr>
            <a:picLocks noChangeAspect="1"/>
          </p:cNvPicPr>
          <p:nvPr/>
        </p:nvPicPr>
        <p:blipFill>
          <a:blip r:embed="rId3" cstate="print"/>
          <a:stretch>
            <a:fillRect/>
          </a:stretch>
        </p:blipFill>
        <p:spPr>
          <a:xfrm>
            <a:off x="6340414" y="0"/>
            <a:ext cx="2803586" cy="3714752"/>
          </a:xfrm>
          <a:prstGeom prst="rect">
            <a:avLst/>
          </a:prstGeom>
        </p:spPr>
      </p:pic>
      <p:pic>
        <p:nvPicPr>
          <p:cNvPr id="9" name="Рисунок 8" descr="piaf6.jpg"/>
          <p:cNvPicPr>
            <a:picLocks noChangeAspect="1"/>
          </p:cNvPicPr>
          <p:nvPr/>
        </p:nvPicPr>
        <p:blipFill>
          <a:blip r:embed="rId4" cstate="print"/>
          <a:stretch>
            <a:fillRect/>
          </a:stretch>
        </p:blipFill>
        <p:spPr>
          <a:xfrm>
            <a:off x="4286248" y="1714488"/>
            <a:ext cx="2924177" cy="4053733"/>
          </a:xfrm>
          <a:prstGeom prst="rect">
            <a:avLst/>
          </a:prstGeom>
        </p:spPr>
      </p:pic>
      <p:pic>
        <p:nvPicPr>
          <p:cNvPr id="10" name="Рисунок 9" descr="3 (1).jpg"/>
          <p:cNvPicPr>
            <a:picLocks noChangeAspect="1"/>
          </p:cNvPicPr>
          <p:nvPr/>
        </p:nvPicPr>
        <p:blipFill>
          <a:blip r:embed="rId5" cstate="print"/>
          <a:stretch>
            <a:fillRect/>
          </a:stretch>
        </p:blipFill>
        <p:spPr>
          <a:xfrm>
            <a:off x="0" y="3787390"/>
            <a:ext cx="4572000" cy="3070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214290"/>
            <a:ext cx="9144000" cy="769441"/>
          </a:xfrm>
          <a:prstGeom prst="rect">
            <a:avLst/>
          </a:prstGeom>
          <a:noFill/>
        </p:spPr>
        <p:txBody>
          <a:bodyPr wrap="square" rtlCol="0">
            <a:spAutoFit/>
          </a:bodyPr>
          <a:lstStyle/>
          <a:p>
            <a:pPr algn="ctr"/>
            <a:r>
              <a:rPr lang="ru-RU" sz="4400" b="1" i="1" dirty="0" err="1" smtClean="0">
                <a:solidFill>
                  <a:schemeClr val="bg1"/>
                </a:solidFill>
                <a:effectLst>
                  <a:outerShdw blurRad="38100" dist="38100" dir="2700000" algn="tl">
                    <a:srgbClr val="000000">
                      <a:alpha val="43137"/>
                    </a:srgbClr>
                  </a:outerShdw>
                </a:effectLst>
              </a:rPr>
              <a:t>Эдит</a:t>
            </a:r>
            <a:r>
              <a:rPr lang="ru-RU" sz="4400" b="1" i="1" dirty="0" smtClean="0">
                <a:solidFill>
                  <a:schemeClr val="bg1"/>
                </a:solidFill>
                <a:effectLst>
                  <a:outerShdw blurRad="38100" dist="38100" dir="2700000" algn="tl">
                    <a:srgbClr val="000000">
                      <a:alpha val="43137"/>
                    </a:srgbClr>
                  </a:outerShdw>
                </a:effectLst>
              </a:rPr>
              <a:t> </a:t>
            </a:r>
            <a:r>
              <a:rPr lang="ru-RU" sz="4400" b="1" i="1" dirty="0" err="1" smtClean="0">
                <a:solidFill>
                  <a:schemeClr val="bg1"/>
                </a:solidFill>
                <a:effectLst>
                  <a:outerShdw blurRad="38100" dist="38100" dir="2700000" algn="tl">
                    <a:srgbClr val="000000">
                      <a:alpha val="43137"/>
                    </a:srgbClr>
                  </a:outerShdw>
                </a:effectLst>
              </a:rPr>
              <a:t>Пиаф</a:t>
            </a:r>
            <a:endParaRPr lang="ru-RU" sz="4400" b="1" i="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14282" y="1142984"/>
            <a:ext cx="3071834" cy="5632311"/>
          </a:xfrm>
          <a:prstGeom prst="rect">
            <a:avLst/>
          </a:prstGeom>
          <a:noFill/>
        </p:spPr>
        <p:txBody>
          <a:bodyPr wrap="square" rtlCol="0">
            <a:spAutoFit/>
          </a:bodyPr>
          <a:lstStyle/>
          <a:p>
            <a:r>
              <a:rPr lang="ru-RU" sz="2400" b="1" i="1" dirty="0" smtClean="0">
                <a:solidFill>
                  <a:schemeClr val="bg1"/>
                </a:solidFill>
                <a:effectLst>
                  <a:outerShdw blurRad="38100" dist="38100" dir="2700000" algn="tl">
                    <a:srgbClr val="000000">
                      <a:alpha val="43137"/>
                    </a:srgbClr>
                  </a:outerShdw>
                </a:effectLst>
              </a:rPr>
              <a:t>Французская </a:t>
            </a:r>
            <a:r>
              <a:rPr lang="ru-RU" sz="2400" b="1" i="1" dirty="0">
                <a:solidFill>
                  <a:schemeClr val="bg1"/>
                </a:solidFill>
                <a:effectLst>
                  <a:outerShdw blurRad="38100" dist="38100" dir="2700000" algn="tl">
                    <a:srgbClr val="000000">
                      <a:alpha val="43137"/>
                    </a:srgbClr>
                  </a:outerShdw>
                </a:effectLst>
              </a:rPr>
              <a:t>певица и актриса, ставшая всемирно знаменитой благодаря таким песням, как </a:t>
            </a:r>
            <a:r>
              <a:rPr lang="ru-RU" sz="2400" b="1" i="1" dirty="0" smtClean="0">
                <a:solidFill>
                  <a:schemeClr val="bg1"/>
                </a:solidFill>
                <a:effectLst>
                  <a:outerShdw blurRad="38100" dist="38100" dir="2700000" algn="tl">
                    <a:srgbClr val="000000">
                      <a:alpha val="43137"/>
                    </a:srgbClr>
                  </a:outerShdw>
                </a:effectLst>
              </a:rPr>
              <a:t>»Нет, я не жалею ни о чем»,</a:t>
            </a:r>
            <a:r>
              <a:rPr lang="ru-RU" sz="2400" b="1" i="1" dirty="0">
                <a:solidFill>
                  <a:schemeClr val="bg1"/>
                </a:solidFill>
                <a:effectLst>
                  <a:outerShdw blurRad="38100" dist="38100" dir="2700000" algn="tl">
                    <a:srgbClr val="000000">
                      <a:alpha val="43137"/>
                    </a:srgbClr>
                  </a:outerShdw>
                </a:effectLst>
              </a:rPr>
              <a:t> </a:t>
            </a:r>
            <a:r>
              <a:rPr lang="ru-RU" sz="2400" b="1" i="1" dirty="0" smtClean="0">
                <a:solidFill>
                  <a:schemeClr val="bg1"/>
                </a:solidFill>
                <a:effectLst>
                  <a:outerShdw blurRad="38100" dist="38100" dir="2700000" algn="tl">
                    <a:srgbClr val="000000">
                      <a:alpha val="43137"/>
                    </a:srgbClr>
                  </a:outerShdw>
                </a:effectLst>
              </a:rPr>
              <a:t>»Жизнь в розовом цвете», </a:t>
            </a:r>
            <a:r>
              <a:rPr lang="en-US" sz="2400" b="1" i="1" dirty="0" err="1">
                <a:solidFill>
                  <a:schemeClr val="bg1"/>
                </a:solidFill>
                <a:effectLst>
                  <a:outerShdw blurRad="38100" dist="38100" dir="2700000" algn="tl">
                    <a:srgbClr val="000000">
                      <a:alpha val="43137"/>
                    </a:srgbClr>
                  </a:outerShdw>
                </a:effectLst>
              </a:rPr>
              <a:t>Hymne</a:t>
            </a:r>
            <a:r>
              <a:rPr lang="en-US" sz="2400" b="1" i="1" dirty="0">
                <a:solidFill>
                  <a:schemeClr val="bg1"/>
                </a:solidFill>
                <a:effectLst>
                  <a:outerShdw blurRad="38100" dist="38100" dir="2700000" algn="tl">
                    <a:srgbClr val="000000">
                      <a:alpha val="43137"/>
                    </a:srgbClr>
                  </a:outerShdw>
                </a:effectLst>
              </a:rPr>
              <a:t> à </a:t>
            </a:r>
            <a:r>
              <a:rPr lang="en-US" sz="2400" b="1" i="1" dirty="0" err="1">
                <a:solidFill>
                  <a:schemeClr val="bg1"/>
                </a:solidFill>
                <a:effectLst>
                  <a:outerShdw blurRad="38100" dist="38100" dir="2700000" algn="tl">
                    <a:srgbClr val="000000">
                      <a:alpha val="43137"/>
                    </a:srgbClr>
                  </a:outerShdw>
                </a:effectLst>
              </a:rPr>
              <a:t>l’amour</a:t>
            </a:r>
            <a:r>
              <a:rPr lang="en-US" sz="2400" b="1" i="1" dirty="0">
                <a:solidFill>
                  <a:schemeClr val="bg1"/>
                </a:solidFill>
                <a:effectLst>
                  <a:outerShdw blurRad="38100" dist="38100" dir="2700000" algn="tl">
                    <a:srgbClr val="000000">
                      <a:alpha val="43137"/>
                    </a:srgbClr>
                  </a:outerShdw>
                </a:effectLst>
              </a:rPr>
              <a:t>, Mon </a:t>
            </a:r>
            <a:r>
              <a:rPr lang="en-US" sz="2400" b="1" i="1" dirty="0" err="1">
                <a:solidFill>
                  <a:schemeClr val="bg1"/>
                </a:solidFill>
                <a:effectLst>
                  <a:outerShdw blurRad="38100" dist="38100" dir="2700000" algn="tl">
                    <a:srgbClr val="000000">
                      <a:alpha val="43137"/>
                    </a:srgbClr>
                  </a:outerShdw>
                </a:effectLst>
              </a:rPr>
              <a:t>légionnaire</a:t>
            </a:r>
            <a:r>
              <a:rPr lang="en-US" sz="2400" b="1" i="1" dirty="0">
                <a:solidFill>
                  <a:schemeClr val="bg1"/>
                </a:solidFill>
                <a:effectLst>
                  <a:outerShdw blurRad="38100" dist="38100" dir="2700000" algn="tl">
                    <a:srgbClr val="000000">
                      <a:alpha val="43137"/>
                    </a:srgbClr>
                  </a:outerShdw>
                </a:effectLst>
              </a:rPr>
              <a:t>, La </a:t>
            </a:r>
            <a:r>
              <a:rPr lang="en-US" sz="2400" b="1" i="1" dirty="0" err="1">
                <a:solidFill>
                  <a:schemeClr val="bg1"/>
                </a:solidFill>
                <a:effectLst>
                  <a:outerShdw blurRad="38100" dist="38100" dir="2700000" algn="tl">
                    <a:srgbClr val="000000">
                      <a:alpha val="43137"/>
                    </a:srgbClr>
                  </a:outerShdw>
                </a:effectLst>
              </a:rPr>
              <a:t>Foule</a:t>
            </a:r>
            <a:r>
              <a:rPr lang="en-US" sz="2400" b="1" i="1" dirty="0">
                <a:solidFill>
                  <a:schemeClr val="bg1"/>
                </a:solidFill>
                <a:effectLst>
                  <a:outerShdw blurRad="38100" dist="38100" dir="2700000" algn="tl">
                    <a:srgbClr val="000000">
                      <a:alpha val="43137"/>
                    </a:srgbClr>
                  </a:outerShdw>
                </a:effectLst>
              </a:rPr>
              <a:t>, Milord, Mon </a:t>
            </a:r>
            <a:r>
              <a:rPr lang="en-US" sz="2400" b="1" i="1" dirty="0" err="1">
                <a:solidFill>
                  <a:schemeClr val="bg1"/>
                </a:solidFill>
                <a:effectLst>
                  <a:outerShdw blurRad="38100" dist="38100" dir="2700000" algn="tl">
                    <a:srgbClr val="000000">
                      <a:alpha val="43137"/>
                    </a:srgbClr>
                  </a:outerShdw>
                </a:effectLst>
              </a:rPr>
              <a:t>Dieu</a:t>
            </a:r>
            <a:r>
              <a:rPr lang="en-US" sz="2400" b="1" i="1" dirty="0">
                <a:solidFill>
                  <a:schemeClr val="bg1"/>
                </a:solidFill>
                <a:effectLst>
                  <a:outerShdw blurRad="38100" dist="38100" dir="2700000" algn="tl">
                    <a:srgbClr val="000000">
                      <a:alpha val="43137"/>
                    </a:srgbClr>
                  </a:outerShdw>
                </a:effectLst>
              </a:rPr>
              <a:t> </a:t>
            </a:r>
            <a:r>
              <a:rPr lang="ru-RU" sz="2400" b="1" i="1" dirty="0">
                <a:solidFill>
                  <a:schemeClr val="bg1"/>
                </a:solidFill>
                <a:effectLst>
                  <a:outerShdw blurRad="38100" dist="38100" dir="2700000" algn="tl">
                    <a:srgbClr val="000000">
                      <a:alpha val="43137"/>
                    </a:srgbClr>
                  </a:outerShdw>
                </a:effectLst>
              </a:rPr>
              <a:t>и </a:t>
            </a:r>
            <a:r>
              <a:rPr lang="en-US" sz="2400" b="1" i="1" dirty="0" err="1">
                <a:solidFill>
                  <a:schemeClr val="bg1"/>
                </a:solidFill>
                <a:effectLst>
                  <a:outerShdw blurRad="38100" dist="38100" dir="2700000" algn="tl">
                    <a:srgbClr val="000000">
                      <a:alpha val="43137"/>
                    </a:srgbClr>
                  </a:outerShdw>
                </a:effectLst>
              </a:rPr>
              <a:t>L’Accordéoniste</a:t>
            </a:r>
            <a:r>
              <a:rPr lang="en-US" sz="2400" b="1" i="1" dirty="0">
                <a:solidFill>
                  <a:schemeClr val="bg1"/>
                </a:solidFill>
                <a:effectLst>
                  <a:outerShdw blurRad="38100" dist="38100" dir="2700000" algn="tl">
                    <a:srgbClr val="000000">
                      <a:alpha val="43137"/>
                    </a:srgbClr>
                  </a:outerShdw>
                </a:effectLst>
              </a:rPr>
              <a:t>.</a:t>
            </a:r>
            <a:endParaRPr lang="ru-RU" sz="2400" b="1" i="1" dirty="0">
              <a:solidFill>
                <a:schemeClr val="bg1"/>
              </a:solidFill>
              <a:effectLst>
                <a:outerShdw blurRad="38100" dist="38100" dir="2700000" algn="tl">
                  <a:srgbClr val="000000">
                    <a:alpha val="43137"/>
                  </a:srgbClr>
                </a:outerShdw>
              </a:effectLst>
            </a:endParaRPr>
          </a:p>
        </p:txBody>
      </p:sp>
      <p:pic>
        <p:nvPicPr>
          <p:cNvPr id="7" name="Рисунок 6" descr="images (3).jpg"/>
          <p:cNvPicPr>
            <a:picLocks noChangeAspect="1"/>
          </p:cNvPicPr>
          <p:nvPr/>
        </p:nvPicPr>
        <p:blipFill>
          <a:blip r:embed="rId3" cstate="print"/>
          <a:stretch>
            <a:fillRect/>
          </a:stretch>
        </p:blipFill>
        <p:spPr>
          <a:xfrm>
            <a:off x="3786182" y="1214422"/>
            <a:ext cx="5143536" cy="47893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42844" y="428604"/>
            <a:ext cx="3929090" cy="6869573"/>
          </a:xfrm>
          <a:prstGeom prst="rect">
            <a:avLst/>
          </a:prstGeom>
          <a:noFill/>
        </p:spPr>
        <p:txBody>
          <a:bodyPr wrap="square" rtlCol="0">
            <a:spAutoFit/>
          </a:bodyPr>
          <a:lstStyle/>
          <a:p>
            <a:pPr>
              <a:lnSpc>
                <a:spcPct val="80000"/>
              </a:lnSpc>
              <a:defRPr/>
            </a:pPr>
            <a:r>
              <a:rPr lang="ru-RU" sz="2400" b="1" i="1" dirty="0">
                <a:solidFill>
                  <a:schemeClr val="bg1"/>
                </a:solidFill>
                <a:effectLst>
                  <a:outerShdw blurRad="38100" dist="38100" dir="2700000" algn="tl">
                    <a:srgbClr val="000000">
                      <a:alpha val="43137"/>
                    </a:srgbClr>
                  </a:outerShdw>
                </a:effectLst>
              </a:rPr>
              <a:t>Луи </a:t>
            </a:r>
            <a:r>
              <a:rPr lang="ru-RU" sz="2400" b="1" i="1" dirty="0" err="1">
                <a:solidFill>
                  <a:schemeClr val="bg1"/>
                </a:solidFill>
                <a:effectLst>
                  <a:outerShdw blurRad="38100" dist="38100" dir="2700000" algn="tl">
                    <a:srgbClr val="000000">
                      <a:alpha val="43137"/>
                    </a:srgbClr>
                  </a:outerShdw>
                </a:effectLst>
              </a:rPr>
              <a:t>Лепле</a:t>
            </a:r>
            <a:r>
              <a:rPr lang="ru-RU" sz="2400" b="1" i="1" dirty="0">
                <a:solidFill>
                  <a:schemeClr val="bg1"/>
                </a:solidFill>
                <a:effectLst>
                  <a:outerShdw blurRad="38100" dist="38100" dir="2700000" algn="tl">
                    <a:srgbClr val="000000">
                      <a:alpha val="43137"/>
                    </a:srgbClr>
                  </a:outerShdw>
                </a:effectLst>
              </a:rPr>
              <a:t> научил её репетировать с аккомпаниатором, выбирать и режиссировать песни, объяснил, какое огромное значение имеют костюм артиста, его жесты, мимика, поведение на сцене. Именно </a:t>
            </a:r>
            <a:r>
              <a:rPr lang="ru-RU" sz="2400" b="1" i="1" dirty="0" err="1">
                <a:solidFill>
                  <a:schemeClr val="bg1"/>
                </a:solidFill>
                <a:effectLst>
                  <a:outerShdw blurRad="38100" dist="38100" dir="2700000" algn="tl">
                    <a:srgbClr val="000000">
                      <a:alpha val="43137"/>
                    </a:srgbClr>
                  </a:outerShdw>
                </a:effectLst>
              </a:rPr>
              <a:t>Лепле</a:t>
            </a:r>
            <a:r>
              <a:rPr lang="ru-RU" sz="2400" b="1" i="1" dirty="0">
                <a:solidFill>
                  <a:schemeClr val="bg1"/>
                </a:solidFill>
                <a:effectLst>
                  <a:outerShdw blurRad="38100" dist="38100" dir="2700000" algn="tl">
                    <a:srgbClr val="000000">
                      <a:alpha val="43137"/>
                    </a:srgbClr>
                  </a:outerShdw>
                </a:effectLst>
              </a:rPr>
              <a:t> нашёл для </a:t>
            </a:r>
            <a:r>
              <a:rPr lang="ru-RU" sz="2400" b="1" i="1" dirty="0" err="1">
                <a:solidFill>
                  <a:schemeClr val="bg1"/>
                </a:solidFill>
                <a:effectLst>
                  <a:outerShdw blurRad="38100" dist="38100" dir="2700000" algn="tl">
                    <a:srgbClr val="000000">
                      <a:alpha val="43137"/>
                    </a:srgbClr>
                  </a:outerShdw>
                </a:effectLst>
              </a:rPr>
              <a:t>Эдит</a:t>
            </a:r>
            <a:r>
              <a:rPr lang="ru-RU" sz="2400" b="1" i="1" dirty="0">
                <a:solidFill>
                  <a:schemeClr val="bg1"/>
                </a:solidFill>
                <a:effectLst>
                  <a:outerShdw blurRad="38100" dist="38100" dir="2700000" algn="tl">
                    <a:srgbClr val="000000">
                      <a:alpha val="43137"/>
                    </a:srgbClr>
                  </a:outerShdw>
                </a:effectLst>
              </a:rPr>
              <a:t> имя — </a:t>
            </a:r>
            <a:r>
              <a:rPr lang="ru-RU" sz="2400" b="1" i="1" dirty="0" err="1">
                <a:solidFill>
                  <a:schemeClr val="bg1"/>
                </a:solidFill>
                <a:effectLst>
                  <a:outerShdw blurRad="38100" dist="38100" dir="2700000" algn="tl">
                    <a:srgbClr val="000000">
                      <a:alpha val="43137"/>
                    </a:srgbClr>
                  </a:outerShdw>
                </a:effectLst>
              </a:rPr>
              <a:t>Пиаф</a:t>
            </a:r>
            <a:r>
              <a:rPr lang="ru-RU" sz="2400" b="1" i="1" dirty="0">
                <a:solidFill>
                  <a:schemeClr val="bg1"/>
                </a:solidFill>
                <a:effectLst>
                  <a:outerShdw blurRad="38100" dist="38100" dir="2700000" algn="tl">
                    <a:srgbClr val="000000">
                      <a:alpha val="43137"/>
                    </a:srgbClr>
                  </a:outerShdw>
                </a:effectLst>
              </a:rPr>
              <a:t> (на парижском </a:t>
            </a:r>
            <a:r>
              <a:rPr lang="ru-RU" sz="2400" b="1" i="1" u="sng" dirty="0" smtClean="0">
                <a:solidFill>
                  <a:schemeClr val="bg1"/>
                </a:solidFill>
                <a:effectLst>
                  <a:outerShdw blurRad="38100" dist="38100" dir="2700000" algn="tl">
                    <a:srgbClr val="000000">
                      <a:alpha val="43137"/>
                    </a:srgbClr>
                  </a:outerShdw>
                </a:effectLst>
              </a:rPr>
              <a:t>арго</a:t>
            </a:r>
            <a:r>
              <a:rPr lang="ru-RU" sz="2400" b="1" i="1" dirty="0" smtClean="0">
                <a:solidFill>
                  <a:schemeClr val="bg1"/>
                </a:solidFill>
                <a:effectLst>
                  <a:outerShdw blurRad="38100" dist="38100" dir="2700000" algn="tl">
                    <a:srgbClr val="000000">
                      <a:alpha val="43137"/>
                    </a:srgbClr>
                  </a:outerShdw>
                </a:effectLst>
              </a:rPr>
              <a:t> </a:t>
            </a:r>
            <a:r>
              <a:rPr lang="ru-RU" sz="2400" b="1" i="1" dirty="0">
                <a:solidFill>
                  <a:schemeClr val="bg1"/>
                </a:solidFill>
                <a:effectLst>
                  <a:outerShdw blurRad="38100" dist="38100" dir="2700000" algn="tl">
                    <a:srgbClr val="000000">
                      <a:alpha val="43137"/>
                    </a:srgbClr>
                  </a:outerShdw>
                </a:effectLst>
              </a:rPr>
              <a:t>значит «воробышек»). </a:t>
            </a:r>
          </a:p>
          <a:p>
            <a:pPr>
              <a:lnSpc>
                <a:spcPct val="80000"/>
              </a:lnSpc>
              <a:defRPr/>
            </a:pPr>
            <a:endParaRPr lang="ru-RU" sz="2400" b="1" i="1" dirty="0">
              <a:solidFill>
                <a:schemeClr val="bg1"/>
              </a:solidFill>
              <a:effectLst>
                <a:outerShdw blurRad="38100" dist="38100" dir="2700000" algn="tl">
                  <a:srgbClr val="000000">
                    <a:alpha val="43137"/>
                  </a:srgbClr>
                </a:outerShdw>
              </a:effectLst>
            </a:endParaRPr>
          </a:p>
          <a:p>
            <a:pPr>
              <a:lnSpc>
                <a:spcPct val="80000"/>
              </a:lnSpc>
              <a:defRPr/>
            </a:pPr>
            <a:endParaRPr lang="ru-RU" sz="2400" b="1" i="1" dirty="0">
              <a:solidFill>
                <a:schemeClr val="bg1"/>
              </a:solidFill>
              <a:effectLst>
                <a:outerShdw blurRad="38100" dist="38100" dir="2700000" algn="tl">
                  <a:srgbClr val="000000">
                    <a:alpha val="43137"/>
                  </a:srgbClr>
                </a:outerShdw>
              </a:effectLst>
            </a:endParaRPr>
          </a:p>
          <a:p>
            <a:pPr>
              <a:lnSpc>
                <a:spcPct val="80000"/>
              </a:lnSpc>
              <a:defRPr/>
            </a:pPr>
            <a:r>
              <a:rPr lang="ru-RU" sz="2400" b="1" i="1" dirty="0">
                <a:solidFill>
                  <a:schemeClr val="bg1"/>
                </a:solidFill>
                <a:effectLst>
                  <a:outerShdw blurRad="38100" dist="38100" dir="2700000" algn="tl">
                    <a:srgbClr val="000000">
                      <a:alpha val="43137"/>
                    </a:srgbClr>
                  </a:outerShdw>
                </a:effectLst>
              </a:rPr>
              <a:t>В рваных туфлях она пела на улице: "Родилась, как воробей, прожила, как воробей, умерла, как воробей". </a:t>
            </a:r>
          </a:p>
          <a:p>
            <a:endParaRPr lang="ru-RU" dirty="0">
              <a:solidFill>
                <a:schemeClr val="bg1"/>
              </a:solidFill>
            </a:endParaRPr>
          </a:p>
        </p:txBody>
      </p:sp>
      <p:pic>
        <p:nvPicPr>
          <p:cNvPr id="6" name="Рисунок 5" descr="0a320dce2ffa1ae28bfb736758558469.jpg"/>
          <p:cNvPicPr>
            <a:picLocks noChangeAspect="1"/>
          </p:cNvPicPr>
          <p:nvPr/>
        </p:nvPicPr>
        <p:blipFill>
          <a:blip r:embed="rId3" cstate="print"/>
          <a:stretch>
            <a:fillRect/>
          </a:stretch>
        </p:blipFill>
        <p:spPr>
          <a:xfrm>
            <a:off x="3929278" y="357166"/>
            <a:ext cx="5151461" cy="5857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95288" y="304800"/>
            <a:ext cx="8215312" cy="820738"/>
          </a:xfrm>
        </p:spPr>
        <p:txBody>
          <a:bodyPr/>
          <a:lstStyle/>
          <a:p>
            <a:pPr>
              <a:defRPr/>
            </a:pPr>
            <a:r>
              <a:rPr lang="ru-RU" sz="4000" dirty="0">
                <a:solidFill>
                  <a:srgbClr val="FF0000"/>
                </a:solidFill>
                <a:latin typeface="Times New Roman" pitchFamily="18" charset="0"/>
              </a:rPr>
              <a:t>Австрийский композитор</a:t>
            </a:r>
          </a:p>
        </p:txBody>
      </p:sp>
      <p:sp>
        <p:nvSpPr>
          <p:cNvPr id="114691" name="Rectangle 3"/>
          <p:cNvSpPr>
            <a:spLocks noGrp="1" noChangeArrowheads="1"/>
          </p:cNvSpPr>
          <p:nvPr>
            <p:ph idx="1"/>
          </p:nvPr>
        </p:nvSpPr>
        <p:spPr>
          <a:xfrm>
            <a:off x="357188" y="1071563"/>
            <a:ext cx="8280400" cy="4114800"/>
          </a:xfrm>
        </p:spPr>
        <p:txBody>
          <a:bodyPr/>
          <a:lstStyle/>
          <a:p>
            <a:pPr>
              <a:lnSpc>
                <a:spcPct val="80000"/>
              </a:lnSpc>
              <a:buFont typeface="Wingdings" pitchFamily="2" charset="2"/>
              <a:buNone/>
            </a:pPr>
            <a:r>
              <a:rPr lang="ru-RU" sz="1800" dirty="0" smtClean="0">
                <a:effectLst/>
              </a:rPr>
              <a:t>Новые симфонии Моцарта и инструментальные серенады отмечены кристальной ясностью формы и оркестровки, богатством и тонкостью эмоциональных нюансов и той особой сердечностью, которая поставила Моцарта выше всех австрийских композиторов, за исключением разве что Й. Гайдна.</a:t>
            </a:r>
          </a:p>
        </p:txBody>
      </p:sp>
      <p:pic>
        <p:nvPicPr>
          <p:cNvPr id="114692" name="Picture 4" descr="top2"/>
          <p:cNvPicPr>
            <a:picLocks noChangeAspect="1" noChangeArrowheads="1"/>
          </p:cNvPicPr>
          <p:nvPr/>
        </p:nvPicPr>
        <p:blipFill>
          <a:blip r:embed="rId2" cstate="print"/>
          <a:srcRect/>
          <a:stretch>
            <a:fillRect/>
          </a:stretch>
        </p:blipFill>
        <p:spPr bwMode="auto">
          <a:xfrm>
            <a:off x="5219700" y="2349500"/>
            <a:ext cx="3148013" cy="4321175"/>
          </a:xfrm>
          <a:prstGeom prst="rect">
            <a:avLst/>
          </a:prstGeom>
          <a:noFill/>
          <a:ln w="9525">
            <a:noFill/>
            <a:miter lim="800000"/>
            <a:headEnd/>
            <a:tailEnd/>
          </a:ln>
        </p:spPr>
      </p:pic>
      <p:pic>
        <p:nvPicPr>
          <p:cNvPr id="114695" name="Picture 7" descr="mozart_6"/>
          <p:cNvPicPr>
            <a:picLocks noChangeAspect="1" noChangeArrowheads="1"/>
          </p:cNvPicPr>
          <p:nvPr/>
        </p:nvPicPr>
        <p:blipFill>
          <a:blip r:embed="rId3" cstate="print"/>
          <a:srcRect/>
          <a:stretch>
            <a:fillRect/>
          </a:stretch>
        </p:blipFill>
        <p:spPr bwMode="auto">
          <a:xfrm>
            <a:off x="900113" y="2420938"/>
            <a:ext cx="3090862" cy="4005262"/>
          </a:xfrm>
          <a:prstGeom prst="rect">
            <a:avLst/>
          </a:prstGeom>
          <a:noFill/>
          <a:ln w="9525">
            <a:noFill/>
            <a:miter lim="800000"/>
            <a:headEnd/>
            <a:tailEnd/>
          </a:ln>
        </p:spPr>
      </p:pic>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800" decel="100000"/>
                                        <p:tgtEl>
                                          <p:spTgt spid="114690"/>
                                        </p:tgtEl>
                                      </p:cBhvr>
                                    </p:animEffect>
                                    <p:anim calcmode="lin" valueType="num">
                                      <p:cBhvr>
                                        <p:cTn id="8" dur="800" decel="100000" fill="hold"/>
                                        <p:tgtEl>
                                          <p:spTgt spid="114690"/>
                                        </p:tgtEl>
                                        <p:attrNameLst>
                                          <p:attrName>style.rotation</p:attrName>
                                        </p:attrNameLst>
                                      </p:cBhvr>
                                      <p:tavLst>
                                        <p:tav tm="0">
                                          <p:val>
                                            <p:fltVal val="-90"/>
                                          </p:val>
                                        </p:tav>
                                        <p:tav tm="100000">
                                          <p:val>
                                            <p:fltVal val="0"/>
                                          </p:val>
                                        </p:tav>
                                      </p:tavLst>
                                    </p:anim>
                                    <p:anim calcmode="lin" valueType="num">
                                      <p:cBhvr>
                                        <p:cTn id="9" dur="800" decel="100000" fill="hold"/>
                                        <p:tgtEl>
                                          <p:spTgt spid="114690"/>
                                        </p:tgtEl>
                                        <p:attrNameLst>
                                          <p:attrName>ppt_x</p:attrName>
                                        </p:attrNameLst>
                                      </p:cBhvr>
                                      <p:tavLst>
                                        <p:tav tm="0">
                                          <p:val>
                                            <p:strVal val="#ppt_x+0.4"/>
                                          </p:val>
                                        </p:tav>
                                        <p:tav tm="100000">
                                          <p:val>
                                            <p:strVal val="#ppt_x-0.05"/>
                                          </p:val>
                                        </p:tav>
                                      </p:tavLst>
                                    </p:anim>
                                    <p:anim calcmode="lin" valueType="num">
                                      <p:cBhvr>
                                        <p:cTn id="10" dur="800" decel="100000" fill="hold"/>
                                        <p:tgtEl>
                                          <p:spTgt spid="1146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46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469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4" presetClass="entr" presetSubtype="0" fill="hold" nodeType="afterEffect">
                                  <p:stCondLst>
                                    <p:cond delay="0"/>
                                  </p:stCondLst>
                                  <p:childTnLst>
                                    <p:set>
                                      <p:cBhvr>
                                        <p:cTn id="15" dur="1" fill="hold">
                                          <p:stCondLst>
                                            <p:cond delay="0"/>
                                          </p:stCondLst>
                                        </p:cTn>
                                        <p:tgtEl>
                                          <p:spTgt spid="114695"/>
                                        </p:tgtEl>
                                        <p:attrNameLst>
                                          <p:attrName>style.visibility</p:attrName>
                                        </p:attrNameLst>
                                      </p:cBhvr>
                                      <p:to>
                                        <p:strVal val="visible"/>
                                      </p:to>
                                    </p:set>
                                    <p:anim to="" calcmode="lin" valueType="num">
                                      <p:cBhvr>
                                        <p:cTn id="16" dur="1" fill="hold"/>
                                        <p:tgtEl>
                                          <p:spTgt spid="114695"/>
                                        </p:tgtEl>
                                        <p:attrNameLst>
                                          <p:attrName/>
                                        </p:attrNameLst>
                                      </p:cBhvr>
                                    </p:anim>
                                  </p:childTnLst>
                                </p:cTn>
                              </p:par>
                            </p:childTnLst>
                          </p:cTn>
                        </p:par>
                        <p:par>
                          <p:cTn id="17" fill="hold">
                            <p:stCondLst>
                              <p:cond delay="1000"/>
                            </p:stCondLst>
                            <p:childTnLst>
                              <p:par>
                                <p:cTn id="18" presetID="24" presetClass="entr" presetSubtype="0" fill="hold" nodeType="afterEffect">
                                  <p:stCondLst>
                                    <p:cond delay="0"/>
                                  </p:stCondLst>
                                  <p:childTnLst>
                                    <p:set>
                                      <p:cBhvr>
                                        <p:cTn id="19" dur="1" fill="hold">
                                          <p:stCondLst>
                                            <p:cond delay="0"/>
                                          </p:stCondLst>
                                        </p:cTn>
                                        <p:tgtEl>
                                          <p:spTgt spid="114692"/>
                                        </p:tgtEl>
                                        <p:attrNameLst>
                                          <p:attrName>style.visibility</p:attrName>
                                        </p:attrNameLst>
                                      </p:cBhvr>
                                      <p:to>
                                        <p:strVal val="visible"/>
                                      </p:to>
                                    </p:set>
                                    <p:anim to="" calcmode="lin" valueType="num">
                                      <p:cBhvr>
                                        <p:cTn id="20" dur="1" fill="hold"/>
                                        <p:tgtEl>
                                          <p:spTgt spid="114692"/>
                                        </p:tgtEl>
                                        <p:attrNameLst>
                                          <p:attrName/>
                                        </p:attrNameLst>
                                      </p:cBhvr>
                                    </p:anim>
                                  </p:childTnLst>
                                </p:cTn>
                              </p:par>
                            </p:childTnLst>
                          </p:cTn>
                        </p:par>
                        <p:par>
                          <p:cTn id="21" fill="hold">
                            <p:stCondLst>
                              <p:cond delay="1000"/>
                            </p:stCondLst>
                            <p:childTnLst>
                              <p:par>
                                <p:cTn id="22" presetID="58" presetClass="entr" presetSubtype="0" accel="100000" fill="hold" grpId="0" nodeType="afterEffect">
                                  <p:stCondLst>
                                    <p:cond delay="0"/>
                                  </p:stCondLst>
                                  <p:childTnLst>
                                    <p:set>
                                      <p:cBhvr>
                                        <p:cTn id="23" dur="1" fill="hold">
                                          <p:stCondLst>
                                            <p:cond delay="0"/>
                                          </p:stCondLst>
                                        </p:cTn>
                                        <p:tgtEl>
                                          <p:spTgt spid="114691">
                                            <p:txEl>
                                              <p:pRg st="0" end="0"/>
                                            </p:txEl>
                                          </p:spTgt>
                                        </p:tgtEl>
                                        <p:attrNameLst>
                                          <p:attrName>style.visibility</p:attrName>
                                        </p:attrNameLst>
                                      </p:cBhvr>
                                      <p:to>
                                        <p:strVal val="visible"/>
                                      </p:to>
                                    </p:set>
                                    <p:anim calcmode="lin" valueType="num">
                                      <p:cBhvr>
                                        <p:cTn id="24" dur="500" fill="hold"/>
                                        <p:tgtEl>
                                          <p:spTgt spid="114691">
                                            <p:txEl>
                                              <p:pRg st="0" end="0"/>
                                            </p:txEl>
                                          </p:spTgt>
                                        </p:tgtEl>
                                        <p:attrNameLst>
                                          <p:attrName>ppt_w</p:attrName>
                                        </p:attrNameLst>
                                      </p:cBhvr>
                                      <p:tavLst>
                                        <p:tav tm="0">
                                          <p:val>
                                            <p:strVal val="#ppt_w*2.5"/>
                                          </p:val>
                                        </p:tav>
                                        <p:tav tm="100000">
                                          <p:val>
                                            <p:strVal val="#ppt_w"/>
                                          </p:val>
                                        </p:tav>
                                      </p:tavLst>
                                    </p:anim>
                                    <p:anim calcmode="lin" valueType="num">
                                      <p:cBhvr>
                                        <p:cTn id="25" dur="500" fill="hold"/>
                                        <p:tgtEl>
                                          <p:spTgt spid="114691">
                                            <p:txEl>
                                              <p:pRg st="0" end="0"/>
                                            </p:txEl>
                                          </p:spTgt>
                                        </p:tgtEl>
                                        <p:attrNameLst>
                                          <p:attrName>ppt_h</p:attrName>
                                        </p:attrNameLst>
                                      </p:cBhvr>
                                      <p:tavLst>
                                        <p:tav tm="0">
                                          <p:val>
                                            <p:strVal val="#ppt_h*0.01"/>
                                          </p:val>
                                        </p:tav>
                                        <p:tav tm="100000">
                                          <p:val>
                                            <p:strVal val="#ppt_h"/>
                                          </p:val>
                                        </p:tav>
                                      </p:tavLst>
                                    </p:anim>
                                    <p:anim calcmode="lin" valueType="num">
                                      <p:cBhvr>
                                        <p:cTn id="26"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14691">
                                            <p:txEl>
                                              <p:pRg st="0" end="0"/>
                                            </p:txEl>
                                          </p:spTgt>
                                        </p:tgtEl>
                                        <p:attrNameLst>
                                          <p:attrName>ppt_y</p:attrName>
                                        </p:attrNameLst>
                                      </p:cBhvr>
                                      <p:tavLst>
                                        <p:tav tm="0">
                                          <p:val>
                                            <p:strVal val="#ppt_h+1"/>
                                          </p:val>
                                        </p:tav>
                                        <p:tav tm="100000">
                                          <p:val>
                                            <p:strVal val="#ppt_y"/>
                                          </p:val>
                                        </p:tav>
                                      </p:tavLst>
                                    </p:anim>
                                    <p:animEffect transition="in" filter="fade">
                                      <p:cBhvr>
                                        <p:cTn id="28" dur="500"/>
                                        <p:tgtEl>
                                          <p:spTgt spid="1146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2928958" cy="5632311"/>
          </a:xfrm>
          <a:prstGeom prst="rect">
            <a:avLst/>
          </a:prstGeom>
          <a:noFill/>
        </p:spPr>
        <p:txBody>
          <a:bodyPr wrap="square" rtlCol="0">
            <a:spAutoFit/>
          </a:bodyPr>
          <a:lstStyle/>
          <a:p>
            <a:r>
              <a:rPr lang="ru-RU" sz="2400" b="1" i="1" dirty="0">
                <a:solidFill>
                  <a:schemeClr val="bg1"/>
                </a:solidFill>
                <a:effectLst>
                  <a:outerShdw blurRad="38100" dist="38100" dir="2700000" algn="tl">
                    <a:srgbClr val="000000">
                      <a:alpha val="43137"/>
                    </a:srgbClr>
                  </a:outerShdw>
                </a:effectLst>
              </a:rPr>
              <a:t>Эстрадный французский шансон представляют певцы и певицы, широко известные за пределами Франции</a:t>
            </a:r>
            <a:r>
              <a:rPr lang="ru-RU" sz="2400" b="1" i="1" dirty="0" smtClean="0">
                <a:solidFill>
                  <a:schemeClr val="bg1"/>
                </a:solidFill>
                <a:effectLst>
                  <a:outerShdw blurRad="38100" dist="38100" dir="2700000" algn="tl">
                    <a:srgbClr val="000000">
                      <a:alpha val="43137"/>
                    </a:srgbClr>
                  </a:outerShdw>
                </a:effectLst>
              </a:rPr>
              <a:t>:</a:t>
            </a:r>
          </a:p>
          <a:p>
            <a:pPr>
              <a:buFont typeface="Arial" pitchFamily="34" charset="0"/>
              <a:buChar char="•"/>
            </a:pPr>
            <a:r>
              <a:rPr lang="ru-RU" sz="2400" b="1" i="1" dirty="0" smtClean="0">
                <a:solidFill>
                  <a:schemeClr val="bg1"/>
                </a:solidFill>
                <a:effectLst>
                  <a:outerShdw blurRad="38100" dist="38100" dir="2700000" algn="tl">
                    <a:srgbClr val="000000">
                      <a:alpha val="43137"/>
                    </a:srgbClr>
                  </a:outerShdw>
                </a:effectLst>
              </a:rPr>
              <a:t>Ив </a:t>
            </a:r>
            <a:r>
              <a:rPr lang="ru-RU" sz="2400" b="1" i="1" dirty="0" err="1" smtClean="0">
                <a:solidFill>
                  <a:schemeClr val="bg1"/>
                </a:solidFill>
                <a:effectLst>
                  <a:outerShdw blurRad="38100" dist="38100" dir="2700000" algn="tl">
                    <a:srgbClr val="000000">
                      <a:alpha val="43137"/>
                    </a:srgbClr>
                  </a:outerShdw>
                </a:effectLst>
              </a:rPr>
              <a:t>Монтан</a:t>
            </a:r>
            <a:endParaRPr lang="ru-RU" sz="2400" b="1" i="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ru-RU" sz="2400" b="1" i="1" dirty="0" smtClean="0">
                <a:solidFill>
                  <a:schemeClr val="bg1"/>
                </a:solidFill>
                <a:effectLst>
                  <a:outerShdw blurRad="38100" dist="38100" dir="2700000" algn="tl">
                    <a:srgbClr val="000000">
                      <a:alpha val="43137"/>
                    </a:srgbClr>
                  </a:outerShdw>
                </a:effectLst>
              </a:rPr>
              <a:t>Мирей Матье</a:t>
            </a:r>
          </a:p>
          <a:p>
            <a:pPr>
              <a:buFont typeface="Arial" pitchFamily="34" charset="0"/>
              <a:buChar char="•"/>
            </a:pPr>
            <a:r>
              <a:rPr lang="ru-RU" sz="2400" b="1" i="1" dirty="0" smtClean="0">
                <a:solidFill>
                  <a:schemeClr val="bg1"/>
                </a:solidFill>
                <a:effectLst>
                  <a:outerShdw blurRad="38100" dist="38100" dir="2700000" algn="tl">
                    <a:srgbClr val="000000">
                      <a:alpha val="43137"/>
                    </a:srgbClr>
                  </a:outerShdw>
                </a:effectLst>
              </a:rPr>
              <a:t>Джон </a:t>
            </a:r>
            <a:r>
              <a:rPr lang="ru-RU" sz="2400" b="1" i="1" dirty="0" err="1" smtClean="0">
                <a:solidFill>
                  <a:schemeClr val="bg1"/>
                </a:solidFill>
                <a:effectLst>
                  <a:outerShdw blurRad="38100" dist="38100" dir="2700000" algn="tl">
                    <a:srgbClr val="000000">
                      <a:alpha val="43137"/>
                    </a:srgbClr>
                  </a:outerShdw>
                </a:effectLst>
              </a:rPr>
              <a:t>Дассен</a:t>
            </a:r>
            <a:endParaRPr lang="ru-RU" sz="2400" b="1" i="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ru-RU" sz="2400" b="1" i="1" dirty="0" smtClean="0">
                <a:solidFill>
                  <a:schemeClr val="bg1"/>
                </a:solidFill>
                <a:effectLst>
                  <a:outerShdw blurRad="38100" dist="38100" dir="2700000" algn="tl">
                    <a:srgbClr val="000000">
                      <a:alpha val="43137"/>
                    </a:srgbClr>
                  </a:outerShdw>
                </a:effectLst>
              </a:rPr>
              <a:t> </a:t>
            </a:r>
            <a:r>
              <a:rPr lang="ru-RU" sz="2400" b="1" i="1" dirty="0">
                <a:solidFill>
                  <a:schemeClr val="bg1"/>
                </a:solidFill>
                <a:effectLst>
                  <a:outerShdw blurRad="38100" dist="38100" dir="2700000" algn="tl">
                    <a:srgbClr val="000000">
                      <a:alpha val="43137"/>
                    </a:srgbClr>
                  </a:outerShdw>
                </a:effectLst>
              </a:rPr>
              <a:t>Патриция </a:t>
            </a:r>
            <a:r>
              <a:rPr lang="ru-RU" sz="2400" b="1" i="1" dirty="0" err="1" smtClean="0">
                <a:solidFill>
                  <a:schemeClr val="bg1"/>
                </a:solidFill>
                <a:effectLst>
                  <a:outerShdw blurRad="38100" dist="38100" dir="2700000" algn="tl">
                    <a:srgbClr val="000000">
                      <a:alpha val="43137"/>
                    </a:srgbClr>
                  </a:outerShdw>
                </a:effectLst>
              </a:rPr>
              <a:t>Каас</a:t>
            </a:r>
            <a:endParaRPr lang="ru-RU" sz="2400" b="1" i="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ru-RU" sz="2400" b="1" i="1" dirty="0" err="1" smtClean="0">
                <a:solidFill>
                  <a:schemeClr val="bg1"/>
                </a:solidFill>
                <a:effectLst>
                  <a:outerShdw blurRad="38100" dist="38100" dir="2700000" algn="tl">
                    <a:srgbClr val="000000">
                      <a:alpha val="43137"/>
                    </a:srgbClr>
                  </a:outerShdw>
                </a:effectLst>
              </a:rPr>
              <a:t>Милен</a:t>
            </a:r>
            <a:r>
              <a:rPr lang="ru-RU" sz="2400" b="1" i="1" dirty="0" smtClean="0">
                <a:solidFill>
                  <a:schemeClr val="bg1"/>
                </a:solidFill>
                <a:effectLst>
                  <a:outerShdw blurRad="38100" dist="38100" dir="2700000" algn="tl">
                    <a:srgbClr val="000000">
                      <a:alpha val="43137"/>
                    </a:srgbClr>
                  </a:outerShdw>
                </a:effectLst>
              </a:rPr>
              <a:t> </a:t>
            </a:r>
            <a:r>
              <a:rPr lang="ru-RU" sz="2400" b="1" i="1" dirty="0" err="1">
                <a:solidFill>
                  <a:schemeClr val="bg1"/>
                </a:solidFill>
                <a:effectLst>
                  <a:outerShdw blurRad="38100" dist="38100" dir="2700000" algn="tl">
                    <a:srgbClr val="000000">
                      <a:alpha val="43137"/>
                    </a:srgbClr>
                  </a:outerShdw>
                </a:effectLst>
              </a:rPr>
              <a:t>Фармер</a:t>
            </a:r>
            <a:r>
              <a:rPr lang="ru-RU" sz="2400" b="1" i="1" dirty="0">
                <a:solidFill>
                  <a:schemeClr val="bg1"/>
                </a:solidFill>
                <a:effectLst>
                  <a:outerShdw blurRad="38100" dist="38100" dir="2700000" algn="tl">
                    <a:srgbClr val="000000">
                      <a:alpha val="43137"/>
                    </a:srgbClr>
                  </a:outerShdw>
                </a:effectLst>
              </a:rPr>
              <a:t> и др.</a:t>
            </a:r>
          </a:p>
        </p:txBody>
      </p:sp>
      <p:pic>
        <p:nvPicPr>
          <p:cNvPr id="4" name="Рисунок 3" descr="49761071_003.jpg"/>
          <p:cNvPicPr>
            <a:picLocks noChangeAspect="1"/>
          </p:cNvPicPr>
          <p:nvPr/>
        </p:nvPicPr>
        <p:blipFill>
          <a:blip r:embed="rId3" cstate="print"/>
          <a:stretch>
            <a:fillRect/>
          </a:stretch>
        </p:blipFill>
        <p:spPr>
          <a:xfrm>
            <a:off x="6357951" y="-1"/>
            <a:ext cx="2786050" cy="3439931"/>
          </a:xfrm>
          <a:prstGeom prst="rect">
            <a:avLst/>
          </a:prstGeom>
        </p:spPr>
      </p:pic>
      <p:pic>
        <p:nvPicPr>
          <p:cNvPr id="7" name="Рисунок 6" descr="redkiefotoJoe-18.jpg"/>
          <p:cNvPicPr>
            <a:picLocks noChangeAspect="1"/>
          </p:cNvPicPr>
          <p:nvPr/>
        </p:nvPicPr>
        <p:blipFill>
          <a:blip r:embed="rId4" cstate="print"/>
          <a:stretch>
            <a:fillRect/>
          </a:stretch>
        </p:blipFill>
        <p:spPr>
          <a:xfrm>
            <a:off x="4071935" y="0"/>
            <a:ext cx="2565078" cy="2857496"/>
          </a:xfrm>
          <a:prstGeom prst="rect">
            <a:avLst/>
          </a:prstGeom>
        </p:spPr>
      </p:pic>
      <p:pic>
        <p:nvPicPr>
          <p:cNvPr id="8" name="Рисунок 7" descr="mirey-mate.jpg"/>
          <p:cNvPicPr>
            <a:picLocks noChangeAspect="1"/>
          </p:cNvPicPr>
          <p:nvPr/>
        </p:nvPicPr>
        <p:blipFill>
          <a:blip r:embed="rId5" cstate="print"/>
          <a:stretch>
            <a:fillRect/>
          </a:stretch>
        </p:blipFill>
        <p:spPr>
          <a:xfrm>
            <a:off x="3000364" y="1785926"/>
            <a:ext cx="2714644" cy="3536159"/>
          </a:xfrm>
          <a:prstGeom prst="rect">
            <a:avLst/>
          </a:prstGeom>
        </p:spPr>
      </p:pic>
      <p:pic>
        <p:nvPicPr>
          <p:cNvPr id="10" name="Рисунок 9" descr="62796.jpg"/>
          <p:cNvPicPr>
            <a:picLocks noChangeAspect="1"/>
          </p:cNvPicPr>
          <p:nvPr/>
        </p:nvPicPr>
        <p:blipFill>
          <a:blip r:embed="rId6" cstate="print"/>
          <a:stretch>
            <a:fillRect/>
          </a:stretch>
        </p:blipFill>
        <p:spPr>
          <a:xfrm>
            <a:off x="5429224" y="2643182"/>
            <a:ext cx="3714776" cy="2714644"/>
          </a:xfrm>
          <a:prstGeom prst="rect">
            <a:avLst/>
          </a:prstGeom>
        </p:spPr>
      </p:pic>
      <p:pic>
        <p:nvPicPr>
          <p:cNvPr id="11" name="Рисунок 10" descr="11974924445.jpg"/>
          <p:cNvPicPr>
            <a:picLocks noChangeAspect="1"/>
          </p:cNvPicPr>
          <p:nvPr/>
        </p:nvPicPr>
        <p:blipFill>
          <a:blip r:embed="rId7" cstate="print"/>
          <a:stretch>
            <a:fillRect/>
          </a:stretch>
        </p:blipFill>
        <p:spPr>
          <a:xfrm>
            <a:off x="4357686" y="3810000"/>
            <a:ext cx="214314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oti-kartinki.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2800767"/>
          </a:xfrm>
          <a:prstGeom prst="rect">
            <a:avLst/>
          </a:prstGeom>
          <a:noFill/>
        </p:spPr>
        <p:txBody>
          <a:bodyPr wrap="square" rtlCol="0">
            <a:spAutoFit/>
          </a:bodyPr>
          <a:lstStyle/>
          <a:p>
            <a:r>
              <a:rPr lang="ru-RU" sz="1600" b="1" i="1" dirty="0">
                <a:solidFill>
                  <a:schemeClr val="bg1"/>
                </a:solidFill>
                <a:effectLst>
                  <a:outerShdw blurRad="38100" dist="38100" dir="2700000" algn="tl">
                    <a:srgbClr val="000000">
                      <a:alpha val="43137"/>
                    </a:srgbClr>
                  </a:outerShdw>
                </a:effectLst>
              </a:rPr>
              <a:t>Тем, кто слушает и любит мелодичные песни этих исполнителей, сразу станет понятной разница между шансоном «по-французски» и его русским «аналогом». В нашем понимании шансон обычно ассоциируется с «блатными» песнями, в которых зачастую воспевается грустная жизненная история представителей криминального мира. Однако на самом деле связь между русской и французской версиями всё-таки существует, поскольку в нашей стране словом шансон обозначают не одно, а сразу несколько музыкальных направлений, включая, кроме «блатных» песен, композиции в жанре городского романса и </a:t>
            </a:r>
            <a:r>
              <a:rPr lang="ru-RU" sz="1600" b="1" i="1" dirty="0" err="1">
                <a:solidFill>
                  <a:schemeClr val="bg1"/>
                </a:solidFill>
                <a:effectLst>
                  <a:outerShdw blurRad="38100" dist="38100" dir="2700000" algn="tl">
                    <a:srgbClr val="000000">
                      <a:alpha val="43137"/>
                    </a:srgbClr>
                  </a:outerShdw>
                </a:effectLst>
              </a:rPr>
              <a:t>бардовские</a:t>
            </a:r>
            <a:r>
              <a:rPr lang="ru-RU" sz="1600" b="1" i="1" dirty="0">
                <a:solidFill>
                  <a:schemeClr val="bg1"/>
                </a:solidFill>
                <a:effectLst>
                  <a:outerShdw blurRad="38100" dist="38100" dir="2700000" algn="tl">
                    <a:srgbClr val="000000">
                      <a:alpha val="43137"/>
                    </a:srgbClr>
                  </a:outerShdw>
                </a:effectLst>
              </a:rPr>
              <a:t> произведения. Ведь шансон пели и поют не только Михаил Круг или Геннадий Жаров, но и Утёсов, и Высоцкий, и Визбор, и Марк Бернес, и другие исполнители, которых трудно назвать «блатными».  </a:t>
            </a:r>
          </a:p>
        </p:txBody>
      </p:sp>
      <p:pic>
        <p:nvPicPr>
          <p:cNvPr id="4" name="Рисунок 3" descr="45757769.jpg"/>
          <p:cNvPicPr>
            <a:picLocks noChangeAspect="1"/>
          </p:cNvPicPr>
          <p:nvPr/>
        </p:nvPicPr>
        <p:blipFill>
          <a:blip r:embed="rId3" cstate="print"/>
          <a:stretch>
            <a:fillRect/>
          </a:stretch>
        </p:blipFill>
        <p:spPr>
          <a:xfrm>
            <a:off x="0" y="2786058"/>
            <a:ext cx="2761286" cy="4071942"/>
          </a:xfrm>
          <a:prstGeom prst="rect">
            <a:avLst/>
          </a:prstGeom>
        </p:spPr>
      </p:pic>
      <p:pic>
        <p:nvPicPr>
          <p:cNvPr id="7" name="Рисунок 6" descr="96672136_4b2c92754123bf072aeb4887e6c.jpg"/>
          <p:cNvPicPr>
            <a:picLocks noChangeAspect="1"/>
          </p:cNvPicPr>
          <p:nvPr/>
        </p:nvPicPr>
        <p:blipFill>
          <a:blip r:embed="rId4" cstate="print"/>
          <a:stretch>
            <a:fillRect/>
          </a:stretch>
        </p:blipFill>
        <p:spPr>
          <a:xfrm>
            <a:off x="5715008" y="2786058"/>
            <a:ext cx="3428992" cy="4071942"/>
          </a:xfrm>
          <a:prstGeom prst="rect">
            <a:avLst/>
          </a:prstGeom>
        </p:spPr>
      </p:pic>
      <p:pic>
        <p:nvPicPr>
          <p:cNvPr id="8" name="Рисунок 7" descr="vizbor.jpg"/>
          <p:cNvPicPr>
            <a:picLocks noChangeAspect="1"/>
          </p:cNvPicPr>
          <p:nvPr/>
        </p:nvPicPr>
        <p:blipFill>
          <a:blip r:embed="rId5" cstate="print"/>
          <a:stretch>
            <a:fillRect/>
          </a:stretch>
        </p:blipFill>
        <p:spPr>
          <a:xfrm>
            <a:off x="2771800" y="2786058"/>
            <a:ext cx="3113106" cy="4071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ru-RU" sz="4000" dirty="0" smtClean="0">
                <a:solidFill>
                  <a:srgbClr val="FF0000"/>
                </a:solidFill>
              </a:rPr>
              <a:t>Высказывания известных людей о Моцарте.</a:t>
            </a:r>
          </a:p>
        </p:txBody>
      </p:sp>
      <p:sp>
        <p:nvSpPr>
          <p:cNvPr id="5123" name="Rectangle 3"/>
          <p:cNvSpPr>
            <a:spLocks noGrp="1" noChangeArrowheads="1"/>
          </p:cNvSpPr>
          <p:nvPr>
            <p:ph idx="1"/>
          </p:nvPr>
        </p:nvSpPr>
        <p:spPr>
          <a:xfrm>
            <a:off x="457200" y="1981200"/>
            <a:ext cx="8229600" cy="4876800"/>
          </a:xfrm>
        </p:spPr>
        <p:txBody>
          <a:bodyPr/>
          <a:lstStyle/>
          <a:p>
            <a:pPr eaLnBrk="1" hangingPunct="1">
              <a:lnSpc>
                <a:spcPct val="80000"/>
              </a:lnSpc>
              <a:defRPr/>
            </a:pPr>
            <a:r>
              <a:rPr lang="ru-RU" sz="2400" dirty="0" smtClean="0"/>
              <a:t>«Слушая его музыку, я как будто совершаю хороший поступок»</a:t>
            </a:r>
            <a:br>
              <a:rPr lang="ru-RU" sz="2400" dirty="0" smtClean="0"/>
            </a:br>
            <a:r>
              <a:rPr lang="ru-RU" sz="2400" dirty="0" smtClean="0"/>
              <a:t>                                               </a:t>
            </a:r>
            <a:r>
              <a:rPr lang="ru-RU" sz="2400" i="1" dirty="0" smtClean="0"/>
              <a:t>П.И. Чайковский</a:t>
            </a:r>
          </a:p>
          <a:p>
            <a:pPr eaLnBrk="1" hangingPunct="1">
              <a:lnSpc>
                <a:spcPct val="80000"/>
              </a:lnSpc>
              <a:defRPr/>
            </a:pPr>
            <a:r>
              <a:rPr lang="ru-RU" sz="2400" dirty="0" smtClean="0"/>
              <a:t> « По моему глубокому убеждению, Моцарт есть высшая, кульминационная точка, до которой красота достигала в сфере музыки».      </a:t>
            </a:r>
          </a:p>
          <a:p>
            <a:pPr eaLnBrk="1" hangingPunct="1">
              <a:lnSpc>
                <a:spcPct val="80000"/>
              </a:lnSpc>
              <a:buFont typeface="Wingdings" pitchFamily="2" charset="2"/>
              <a:buNone/>
              <a:defRPr/>
            </a:pPr>
            <a:r>
              <a:rPr lang="ru-RU" sz="2400" dirty="0" smtClean="0"/>
              <a:t>                                                 </a:t>
            </a:r>
            <a:r>
              <a:rPr lang="ru-RU" sz="2400" i="1" dirty="0" smtClean="0"/>
              <a:t>П.И. Чайковский</a:t>
            </a:r>
          </a:p>
          <a:p>
            <a:pPr eaLnBrk="1" hangingPunct="1">
              <a:lnSpc>
                <a:spcPct val="80000"/>
              </a:lnSpc>
              <a:defRPr/>
            </a:pPr>
            <a:r>
              <a:rPr lang="ru-RU" sz="2400" dirty="0" smtClean="0"/>
              <a:t>«Моцарт — это мост между космосом и нашей жизнью». </a:t>
            </a:r>
          </a:p>
          <a:p>
            <a:pPr eaLnBrk="1" hangingPunct="1">
              <a:lnSpc>
                <a:spcPct val="80000"/>
              </a:lnSpc>
              <a:buFont typeface="Wingdings" pitchFamily="2" charset="2"/>
              <a:buNone/>
              <a:defRPr/>
            </a:pPr>
            <a:r>
              <a:rPr lang="ru-RU" sz="2400" dirty="0" smtClean="0"/>
              <a:t>                                                   </a:t>
            </a:r>
            <a:r>
              <a:rPr lang="ru-RU" sz="2400" i="1" dirty="0" smtClean="0"/>
              <a:t>Анатоль Франц </a:t>
            </a:r>
          </a:p>
          <a:p>
            <a:pPr eaLnBrk="1" hangingPunct="1">
              <a:lnSpc>
                <a:spcPct val="80000"/>
              </a:lnSpc>
              <a:defRPr/>
            </a:pPr>
            <a:r>
              <a:rPr lang="ru-RU" sz="2400" dirty="0" smtClean="0"/>
              <a:t>«Многим поколениям он дал и даст утешение и исцеление». </a:t>
            </a:r>
          </a:p>
          <a:p>
            <a:pPr eaLnBrk="1" hangingPunct="1">
              <a:lnSpc>
                <a:spcPct val="80000"/>
              </a:lnSpc>
              <a:buFont typeface="Wingdings" pitchFamily="2" charset="2"/>
              <a:buNone/>
              <a:defRPr/>
            </a:pPr>
            <a:r>
              <a:rPr lang="ru-RU" sz="2400" dirty="0" smtClean="0"/>
              <a:t>                                                        </a:t>
            </a:r>
            <a:r>
              <a:rPr lang="ru-RU" sz="2400" i="1" dirty="0" smtClean="0"/>
              <a:t>Эдвард Григ</a:t>
            </a:r>
          </a:p>
          <a:p>
            <a:pPr eaLnBrk="1" hangingPunct="1">
              <a:lnSpc>
                <a:spcPct val="80000"/>
              </a:lnSpc>
              <a:defRPr/>
            </a:pPr>
            <a:endParaRPr lang="ru-RU" sz="2400" i="1" dirty="0" smtClean="0"/>
          </a:p>
          <a:p>
            <a:pPr eaLnBrk="1" hangingPunct="1">
              <a:lnSpc>
                <a:spcPct val="80000"/>
              </a:lnSpc>
              <a:defRPr/>
            </a:pPr>
            <a:endParaRPr lang="ru-RU"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1000"/>
                                        <p:tgtEl>
                                          <p:spTgt spid="5123">
                                            <p:txEl>
                                              <p:pRg st="0" end="0"/>
                                            </p:txEl>
                                          </p:spTgt>
                                        </p:tgtEl>
                                      </p:cBhvr>
                                    </p:animEffect>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Effect transition="in" filter="dissolve">
                                      <p:cBhvr>
                                        <p:cTn id="16" dur="1000"/>
                                        <p:tgtEl>
                                          <p:spTgt spid="5123">
                                            <p:txEl>
                                              <p:pRg st="1" end="1"/>
                                            </p:txEl>
                                          </p:spTgt>
                                        </p:tgtEl>
                                      </p:cBhvr>
                                    </p:animEffect>
                                  </p:childTnLst>
                                </p:cTn>
                              </p:par>
                            </p:childTnLst>
                          </p:cTn>
                        </p:par>
                        <p:par>
                          <p:cTn id="17" fill="hold">
                            <p:stCondLst>
                              <p:cond delay="2500"/>
                            </p:stCondLst>
                            <p:childTnLst>
                              <p:par>
                                <p:cTn id="18" presetID="9" presetClass="entr" presetSubtype="0" fill="hold" grpId="0" nodeType="afterEffect">
                                  <p:stCondLst>
                                    <p:cond delay="0"/>
                                  </p:stCondLst>
                                  <p:childTnLst>
                                    <p:set>
                                      <p:cBhvr>
                                        <p:cTn id="19" dur="1" fill="hold">
                                          <p:stCondLst>
                                            <p:cond delay="0"/>
                                          </p:stCondLst>
                                        </p:cTn>
                                        <p:tgtEl>
                                          <p:spTgt spid="5123">
                                            <p:txEl>
                                              <p:pRg st="2" end="2"/>
                                            </p:txEl>
                                          </p:spTgt>
                                        </p:tgtEl>
                                        <p:attrNameLst>
                                          <p:attrName>style.visibility</p:attrName>
                                        </p:attrNameLst>
                                      </p:cBhvr>
                                      <p:to>
                                        <p:strVal val="visible"/>
                                      </p:to>
                                    </p:set>
                                    <p:animEffect transition="in" filter="dissolve">
                                      <p:cBhvr>
                                        <p:cTn id="20" dur="1000"/>
                                        <p:tgtEl>
                                          <p:spTgt spid="5123">
                                            <p:txEl>
                                              <p:pRg st="2" end="2"/>
                                            </p:txEl>
                                          </p:spTgt>
                                        </p:tgtEl>
                                      </p:cBhvr>
                                    </p:animEffect>
                                  </p:childTnLst>
                                </p:cTn>
                              </p:par>
                            </p:childTnLst>
                          </p:cTn>
                        </p:par>
                        <p:par>
                          <p:cTn id="21" fill="hold">
                            <p:stCondLst>
                              <p:cond delay="3500"/>
                            </p:stCondLst>
                            <p:childTnLst>
                              <p:par>
                                <p:cTn id="22" presetID="9" presetClass="entr" presetSubtype="0" fill="hold" grpId="0" nodeType="afterEffect">
                                  <p:stCondLst>
                                    <p:cond delay="0"/>
                                  </p:stCondLst>
                                  <p:childTnLst>
                                    <p:set>
                                      <p:cBhvr>
                                        <p:cTn id="23" dur="1" fill="hold">
                                          <p:stCondLst>
                                            <p:cond delay="0"/>
                                          </p:stCondLst>
                                        </p:cTn>
                                        <p:tgtEl>
                                          <p:spTgt spid="5123">
                                            <p:txEl>
                                              <p:pRg st="3" end="3"/>
                                            </p:txEl>
                                          </p:spTgt>
                                        </p:tgtEl>
                                        <p:attrNameLst>
                                          <p:attrName>style.visibility</p:attrName>
                                        </p:attrNameLst>
                                      </p:cBhvr>
                                      <p:to>
                                        <p:strVal val="visible"/>
                                      </p:to>
                                    </p:set>
                                    <p:animEffect transition="in" filter="dissolve">
                                      <p:cBhvr>
                                        <p:cTn id="24" dur="1000"/>
                                        <p:tgtEl>
                                          <p:spTgt spid="5123">
                                            <p:txEl>
                                              <p:pRg st="3" end="3"/>
                                            </p:txEl>
                                          </p:spTgt>
                                        </p:tgtEl>
                                      </p:cBhvr>
                                    </p:animEffect>
                                  </p:childTnLst>
                                </p:cTn>
                              </p:par>
                            </p:childTnLst>
                          </p:cTn>
                        </p:par>
                        <p:par>
                          <p:cTn id="25" fill="hold">
                            <p:stCondLst>
                              <p:cond delay="4500"/>
                            </p:stCondLst>
                            <p:childTnLst>
                              <p:par>
                                <p:cTn id="26" presetID="9" presetClass="entr" presetSubtype="0" fill="hold" grpId="0" nodeType="afterEffect">
                                  <p:stCondLst>
                                    <p:cond delay="0"/>
                                  </p:stCondLst>
                                  <p:childTnLst>
                                    <p:set>
                                      <p:cBhvr>
                                        <p:cTn id="27" dur="1" fill="hold">
                                          <p:stCondLst>
                                            <p:cond delay="0"/>
                                          </p:stCondLst>
                                        </p:cTn>
                                        <p:tgtEl>
                                          <p:spTgt spid="5123">
                                            <p:txEl>
                                              <p:pRg st="4" end="4"/>
                                            </p:txEl>
                                          </p:spTgt>
                                        </p:tgtEl>
                                        <p:attrNameLst>
                                          <p:attrName>style.visibility</p:attrName>
                                        </p:attrNameLst>
                                      </p:cBhvr>
                                      <p:to>
                                        <p:strVal val="visible"/>
                                      </p:to>
                                    </p:set>
                                    <p:animEffect transition="in" filter="dissolve">
                                      <p:cBhvr>
                                        <p:cTn id="28" dur="1000"/>
                                        <p:tgtEl>
                                          <p:spTgt spid="5123">
                                            <p:txEl>
                                              <p:pRg st="4" end="4"/>
                                            </p:txEl>
                                          </p:spTgt>
                                        </p:tgtEl>
                                      </p:cBhvr>
                                    </p:animEffect>
                                  </p:childTnLst>
                                </p:cTn>
                              </p:par>
                            </p:childTnLst>
                          </p:cTn>
                        </p:par>
                        <p:par>
                          <p:cTn id="29" fill="hold">
                            <p:stCondLst>
                              <p:cond delay="5500"/>
                            </p:stCondLst>
                            <p:childTnLst>
                              <p:par>
                                <p:cTn id="30" presetID="9" presetClass="entr" presetSubtype="0" fill="hold" grpId="0" nodeType="after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ssolve">
                                      <p:cBhvr>
                                        <p:cTn id="32" dur="1000"/>
                                        <p:tgtEl>
                                          <p:spTgt spid="5123">
                                            <p:txEl>
                                              <p:pRg st="5" end="5"/>
                                            </p:txEl>
                                          </p:spTgt>
                                        </p:tgtEl>
                                      </p:cBhvr>
                                    </p:animEffect>
                                  </p:childTnLst>
                                </p:cTn>
                              </p:par>
                            </p:childTnLst>
                          </p:cTn>
                        </p:par>
                        <p:par>
                          <p:cTn id="33" fill="hold">
                            <p:stCondLst>
                              <p:cond delay="6500"/>
                            </p:stCondLst>
                            <p:childTnLst>
                              <p:par>
                                <p:cTn id="34" presetID="9" presetClass="entr" presetSubtype="0" fill="hold" grpId="0" nodeType="afterEffect">
                                  <p:stCondLst>
                                    <p:cond delay="0"/>
                                  </p:stCondLst>
                                  <p:childTnLst>
                                    <p:set>
                                      <p:cBhvr>
                                        <p:cTn id="35" dur="1" fill="hold">
                                          <p:stCondLst>
                                            <p:cond delay="0"/>
                                          </p:stCondLst>
                                        </p:cTn>
                                        <p:tgtEl>
                                          <p:spTgt spid="5123">
                                            <p:txEl>
                                              <p:pRg st="6" end="6"/>
                                            </p:txEl>
                                          </p:spTgt>
                                        </p:tgtEl>
                                        <p:attrNameLst>
                                          <p:attrName>style.visibility</p:attrName>
                                        </p:attrNameLst>
                                      </p:cBhvr>
                                      <p:to>
                                        <p:strVal val="visible"/>
                                      </p:to>
                                    </p:set>
                                    <p:animEffect transition="in" filter="dissolve">
                                      <p:cBhvr>
                                        <p:cTn id="36" dur="1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AutoShape 5" descr="bigpic1"/>
          <p:cNvSpPr>
            <a:spLocks noChangeAspect="1" noChangeArrowheads="1"/>
          </p:cNvSpPr>
          <p:nvPr/>
        </p:nvSpPr>
        <p:spPr bwMode="auto">
          <a:xfrm>
            <a:off x="1714500" y="2543175"/>
            <a:ext cx="5715000" cy="1771650"/>
          </a:xfrm>
          <a:prstGeom prst="rect">
            <a:avLst/>
          </a:prstGeom>
          <a:noFill/>
          <a:ln w="9525">
            <a:noFill/>
            <a:miter lim="800000"/>
            <a:headEnd/>
            <a:tailEnd/>
          </a:ln>
        </p:spPr>
        <p:txBody>
          <a:bodyPr/>
          <a:lstStyle/>
          <a:p>
            <a:endParaRPr lang="ru-RU"/>
          </a:p>
        </p:txBody>
      </p:sp>
      <p:sp>
        <p:nvSpPr>
          <p:cNvPr id="7171" name="AutoShape 7" descr="bigpic1"/>
          <p:cNvSpPr>
            <a:spLocks noChangeAspect="1" noChangeArrowheads="1"/>
          </p:cNvSpPr>
          <p:nvPr/>
        </p:nvSpPr>
        <p:spPr bwMode="auto">
          <a:xfrm>
            <a:off x="1714500" y="2543175"/>
            <a:ext cx="5715000" cy="1771650"/>
          </a:xfrm>
          <a:prstGeom prst="rect">
            <a:avLst/>
          </a:prstGeom>
          <a:noFill/>
          <a:ln w="9525">
            <a:noFill/>
            <a:miter lim="800000"/>
            <a:headEnd/>
            <a:tailEnd/>
          </a:ln>
        </p:spPr>
        <p:txBody>
          <a:bodyPr/>
          <a:lstStyle/>
          <a:p>
            <a:endParaRPr lang="ru-RU"/>
          </a:p>
        </p:txBody>
      </p:sp>
      <p:pic>
        <p:nvPicPr>
          <p:cNvPr id="3080" name="Picture 8" descr="bigpic1"/>
          <p:cNvPicPr>
            <a:picLocks noChangeAspect="1" noChangeArrowheads="1"/>
          </p:cNvPicPr>
          <p:nvPr/>
        </p:nvPicPr>
        <p:blipFill>
          <a:blip r:embed="rId2" cstate="print"/>
          <a:srcRect/>
          <a:stretch>
            <a:fillRect/>
          </a:stretch>
        </p:blipFill>
        <p:spPr bwMode="auto">
          <a:xfrm>
            <a:off x="11113" y="2205038"/>
            <a:ext cx="9132887" cy="2832100"/>
          </a:xfrm>
          <a:prstGeom prst="rect">
            <a:avLst/>
          </a:prstGeom>
          <a:noFill/>
          <a:ln w="9525">
            <a:noFill/>
            <a:miter lim="800000"/>
            <a:headEnd/>
            <a:tailEnd/>
          </a:ln>
        </p:spPr>
      </p:pic>
      <p:sp>
        <p:nvSpPr>
          <p:cNvPr id="7173" name="Rectangle 10"/>
          <p:cNvSpPr>
            <a:spLocks noChangeArrowheads="1"/>
          </p:cNvSpPr>
          <p:nvPr/>
        </p:nvSpPr>
        <p:spPr bwMode="auto">
          <a:xfrm>
            <a:off x="250825" y="4716463"/>
            <a:ext cx="8640763" cy="366712"/>
          </a:xfrm>
          <a:prstGeom prst="rect">
            <a:avLst/>
          </a:prstGeom>
          <a:noFill/>
          <a:ln w="9525">
            <a:noFill/>
            <a:miter lim="800000"/>
            <a:headEnd/>
            <a:tailEnd/>
          </a:ln>
        </p:spPr>
        <p:txBody>
          <a:bodyPr anchor="ctr">
            <a:spAutoFit/>
          </a:bodyPr>
          <a:lstStyle/>
          <a:p>
            <a:r>
              <a:rPr lang="ru-RU">
                <a:latin typeface="Arial" charset="0"/>
              </a:rPr>
              <a:t>   </a:t>
            </a:r>
          </a:p>
        </p:txBody>
      </p:sp>
      <p:sp>
        <p:nvSpPr>
          <p:cNvPr id="3084" name="Text Box 12"/>
          <p:cNvSpPr txBox="1">
            <a:spLocks noChangeArrowheads="1"/>
          </p:cNvSpPr>
          <p:nvPr/>
        </p:nvSpPr>
        <p:spPr bwMode="auto">
          <a:xfrm>
            <a:off x="2051050" y="5373688"/>
            <a:ext cx="4830763" cy="457200"/>
          </a:xfrm>
          <a:prstGeom prst="rect">
            <a:avLst/>
          </a:prstGeom>
          <a:noFill/>
          <a:ln w="9525">
            <a:noFill/>
            <a:miter lim="800000"/>
            <a:headEnd/>
            <a:tailEnd/>
          </a:ln>
        </p:spPr>
        <p:txBody>
          <a:bodyPr wrap="none">
            <a:spAutoFit/>
          </a:bodyPr>
          <a:lstStyle/>
          <a:p>
            <a:r>
              <a:rPr lang="ru-RU" sz="2400">
                <a:solidFill>
                  <a:srgbClr val="FF0000"/>
                </a:solidFill>
              </a:rPr>
              <a:t>Зальцбург – Родина В.А.Моцарта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heckerboard(across)">
                                      <p:cBhvr>
                                        <p:cTn id="7" dur="1000"/>
                                        <p:tgtEl>
                                          <p:spTgt spid="3080"/>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084"/>
                                        </p:tgtEl>
                                        <p:attrNameLst>
                                          <p:attrName>style.visibility</p:attrName>
                                        </p:attrNameLst>
                                      </p:cBhvr>
                                      <p:to>
                                        <p:strVal val="visible"/>
                                      </p:to>
                                    </p:set>
                                    <p:anim calcmode="discrete" valueType="clr">
                                      <p:cBhvr override="childStyle">
                                        <p:cTn id="11" dur="80"/>
                                        <p:tgtEl>
                                          <p:spTgt spid="308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084"/>
                                        </p:tgtEl>
                                        <p:attrNameLst>
                                          <p:attrName>fillcolor</p:attrName>
                                        </p:attrNameLst>
                                      </p:cBhvr>
                                      <p:tavLst>
                                        <p:tav tm="0">
                                          <p:val>
                                            <p:clrVal>
                                              <a:schemeClr val="accent2"/>
                                            </p:clrVal>
                                          </p:val>
                                        </p:tav>
                                        <p:tav tm="50000">
                                          <p:val>
                                            <p:clrVal>
                                              <a:schemeClr val="hlink"/>
                                            </p:clrVal>
                                          </p:val>
                                        </p:tav>
                                      </p:tavLst>
                                    </p:anim>
                                    <p:set>
                                      <p:cBhvr>
                                        <p:cTn id="13" dur="80"/>
                                        <p:tgtEl>
                                          <p:spTgt spid="3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00113" y="188913"/>
            <a:ext cx="7543800" cy="531812"/>
          </a:xfrm>
        </p:spPr>
        <p:txBody>
          <a:bodyPr>
            <a:normAutofit fontScale="90000"/>
          </a:bodyPr>
          <a:lstStyle/>
          <a:p>
            <a:pPr>
              <a:defRPr/>
            </a:pPr>
            <a:r>
              <a:rPr lang="ru-RU" sz="3600" dirty="0">
                <a:solidFill>
                  <a:schemeClr val="tx1"/>
                </a:solidFill>
              </a:rPr>
              <a:t>Родители</a:t>
            </a:r>
          </a:p>
        </p:txBody>
      </p:sp>
      <p:sp>
        <p:nvSpPr>
          <p:cNvPr id="110595" name="Rectangle 3"/>
          <p:cNvSpPr>
            <a:spLocks noGrp="1" noChangeArrowheads="1"/>
          </p:cNvSpPr>
          <p:nvPr>
            <p:ph idx="1"/>
          </p:nvPr>
        </p:nvSpPr>
        <p:spPr>
          <a:xfrm>
            <a:off x="250825" y="765175"/>
            <a:ext cx="8569325" cy="4114800"/>
          </a:xfrm>
        </p:spPr>
        <p:txBody>
          <a:bodyPr/>
          <a:lstStyle/>
          <a:p>
            <a:pPr>
              <a:buFont typeface="Wingdings" pitchFamily="2" charset="2"/>
              <a:buNone/>
            </a:pPr>
            <a:r>
              <a:rPr lang="ru-RU" sz="1800" dirty="0" smtClean="0">
                <a:effectLst/>
                <a:latin typeface="Times New Roman" pitchFamily="18" charset="0"/>
                <a:cs typeface="Times New Roman" pitchFamily="18" charset="0"/>
              </a:rPr>
              <a:t>Отцом Вольфганга Моцарта был способный и честолюбивый музыкант, сын переплетчика из Аугсбурга Леопольд Моцарт (1719-1787)</a:t>
            </a:r>
          </a:p>
          <a:p>
            <a:pPr>
              <a:buFont typeface="Wingdings" pitchFamily="2" charset="2"/>
              <a:buNone/>
            </a:pPr>
            <a:r>
              <a:rPr lang="ru-RU" sz="1800" dirty="0" smtClean="0">
                <a:effectLst/>
                <a:latin typeface="Times New Roman" pitchFamily="18" charset="0"/>
                <a:cs typeface="Times New Roman" pitchFamily="18" charset="0"/>
              </a:rPr>
              <a:t>Леопольд Моцарт приобрел репутацию выдающегося скрипача-педагога; его имя стало известно всей Европе после публикации труда «Опыт фундаментальной школы игры на скрипке», в котором всесторонне обсуждаются вопросы скрипичной техники и музыкальной теории. После 1760 он отказался от продолжения собственной карьеры и всецело посвятил себя воспитанию детей.</a:t>
            </a:r>
          </a:p>
          <a:p>
            <a:pPr>
              <a:buFont typeface="Wingdings" pitchFamily="2" charset="2"/>
              <a:buNone/>
            </a:pPr>
            <a:r>
              <a:rPr lang="ru-RU" sz="1800" dirty="0" smtClean="0">
                <a:effectLst/>
                <a:latin typeface="Times New Roman" pitchFamily="18" charset="0"/>
                <a:cs typeface="Times New Roman" pitchFamily="18" charset="0"/>
              </a:rPr>
              <a:t>Мать Моцарта – Мария Анна, в девичестве </a:t>
            </a:r>
            <a:r>
              <a:rPr lang="ru-RU" sz="1800" dirty="0" err="1" smtClean="0">
                <a:effectLst/>
                <a:latin typeface="Times New Roman" pitchFamily="18" charset="0"/>
                <a:cs typeface="Times New Roman" pitchFamily="18" charset="0"/>
              </a:rPr>
              <a:t>Пертль</a:t>
            </a:r>
            <a:r>
              <a:rPr lang="ru-RU" sz="1800" dirty="0" smtClean="0">
                <a:effectLst/>
                <a:latin typeface="Times New Roman" pitchFamily="18" charset="0"/>
                <a:cs typeface="Times New Roman" pitchFamily="18" charset="0"/>
              </a:rPr>
              <a:t>. Родила семерых детей, из которых выжили только дочь Мария Анна и сын Вольфганг. Оба обладали незаурядными музыкальными способностями.</a:t>
            </a:r>
          </a:p>
        </p:txBody>
      </p:sp>
      <p:pic>
        <p:nvPicPr>
          <p:cNvPr id="110596" name="Picture 4" descr="mocart"/>
          <p:cNvPicPr>
            <a:picLocks noChangeAspect="1" noChangeArrowheads="1"/>
          </p:cNvPicPr>
          <p:nvPr/>
        </p:nvPicPr>
        <p:blipFill>
          <a:blip r:embed="rId2" cstate="print"/>
          <a:srcRect/>
          <a:stretch>
            <a:fillRect/>
          </a:stretch>
        </p:blipFill>
        <p:spPr bwMode="auto">
          <a:xfrm>
            <a:off x="5072063" y="3786188"/>
            <a:ext cx="3889375" cy="2878137"/>
          </a:xfrm>
          <a:prstGeom prst="rect">
            <a:avLst/>
          </a:prstGeom>
          <a:noFill/>
          <a:ln w="9525">
            <a:noFill/>
            <a:miter lim="800000"/>
            <a:headEnd/>
            <a:tailEnd/>
          </a:ln>
        </p:spPr>
      </p:pic>
    </p:spTree>
  </p:cSld>
  <p:clrMapOvr>
    <a:masterClrMapping/>
  </p:clrMapOvr>
  <p:transition advClick="0"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anim calcmode="lin" valueType="num">
                                      <p:cBhvr>
                                        <p:cTn id="8" dur="2000" fill="hold"/>
                                        <p:tgtEl>
                                          <p:spTgt spid="110594"/>
                                        </p:tgtEl>
                                        <p:attrNameLst>
                                          <p:attrName>style.rotation</p:attrName>
                                        </p:attrNameLst>
                                      </p:cBhvr>
                                      <p:tavLst>
                                        <p:tav tm="0">
                                          <p:val>
                                            <p:fltVal val="720"/>
                                          </p:val>
                                        </p:tav>
                                        <p:tav tm="100000">
                                          <p:val>
                                            <p:fltVal val="0"/>
                                          </p:val>
                                        </p:tav>
                                      </p:tavLst>
                                    </p:anim>
                                    <p:anim calcmode="lin" valueType="num">
                                      <p:cBhvr>
                                        <p:cTn id="9" dur="2000" fill="hold"/>
                                        <p:tgtEl>
                                          <p:spTgt spid="110594"/>
                                        </p:tgtEl>
                                        <p:attrNameLst>
                                          <p:attrName>ppt_h</p:attrName>
                                        </p:attrNameLst>
                                      </p:cBhvr>
                                      <p:tavLst>
                                        <p:tav tm="0">
                                          <p:val>
                                            <p:fltVal val="0"/>
                                          </p:val>
                                        </p:tav>
                                        <p:tav tm="100000">
                                          <p:val>
                                            <p:strVal val="#ppt_h"/>
                                          </p:val>
                                        </p:tav>
                                      </p:tavLst>
                                    </p:anim>
                                    <p:anim calcmode="lin" valueType="num">
                                      <p:cBhvr>
                                        <p:cTn id="10" dur="2000" fill="hold"/>
                                        <p:tgtEl>
                                          <p:spTgt spid="11059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4" presetClass="entr" presetSubtype="0" fill="hold" nodeType="afterEffect">
                                  <p:stCondLst>
                                    <p:cond delay="0"/>
                                  </p:stCondLst>
                                  <p:childTnLst>
                                    <p:set>
                                      <p:cBhvr>
                                        <p:cTn id="13" dur="1" fill="hold">
                                          <p:stCondLst>
                                            <p:cond delay="0"/>
                                          </p:stCondLst>
                                        </p:cTn>
                                        <p:tgtEl>
                                          <p:spTgt spid="110596"/>
                                        </p:tgtEl>
                                        <p:attrNameLst>
                                          <p:attrName>style.visibility</p:attrName>
                                        </p:attrNameLst>
                                      </p:cBhvr>
                                      <p:to>
                                        <p:strVal val="visible"/>
                                      </p:to>
                                    </p:set>
                                    <p:anim to="" calcmode="lin" valueType="num">
                                      <p:cBhvr>
                                        <p:cTn id="14" dur="1" fill="hold"/>
                                        <p:tgtEl>
                                          <p:spTgt spid="110596"/>
                                        </p:tgtEl>
                                        <p:attrNameLst>
                                          <p:attrName/>
                                        </p:attrNameLst>
                                      </p:cBhvr>
                                    </p:anim>
                                  </p:childTnLst>
                                </p:cTn>
                              </p:par>
                            </p:childTnLst>
                          </p:cTn>
                        </p:par>
                        <p:par>
                          <p:cTn id="15" fill="hold">
                            <p:stCondLst>
                              <p:cond delay="2000"/>
                            </p:stCondLst>
                            <p:childTnLst>
                              <p:par>
                                <p:cTn id="16" presetID="20" presetClass="entr" presetSubtype="0" fill="hold" grpId="0" nodeType="afterEffect">
                                  <p:stCondLst>
                                    <p:cond delay="0"/>
                                  </p:stCondLst>
                                  <p:childTnLst>
                                    <p:set>
                                      <p:cBhvr>
                                        <p:cTn id="17" dur="1" fill="hold">
                                          <p:stCondLst>
                                            <p:cond delay="0"/>
                                          </p:stCondLst>
                                        </p:cTn>
                                        <p:tgtEl>
                                          <p:spTgt spid="110595">
                                            <p:txEl>
                                              <p:pRg st="0" end="0"/>
                                            </p:txEl>
                                          </p:spTgt>
                                        </p:tgtEl>
                                        <p:attrNameLst>
                                          <p:attrName>style.visibility</p:attrName>
                                        </p:attrNameLst>
                                      </p:cBhvr>
                                      <p:to>
                                        <p:strVal val="visible"/>
                                      </p:to>
                                    </p:set>
                                    <p:animEffect transition="in" filter="wedge">
                                      <p:cBhvr>
                                        <p:cTn id="18" dur="2000"/>
                                        <p:tgtEl>
                                          <p:spTgt spid="110595">
                                            <p:txEl>
                                              <p:pRg st="0" end="0"/>
                                            </p:txEl>
                                          </p:spTgt>
                                        </p:tgtEl>
                                      </p:cBhvr>
                                    </p:animEffect>
                                  </p:childTnLst>
                                </p:cTn>
                              </p:par>
                            </p:childTnLst>
                          </p:cTn>
                        </p:par>
                        <p:par>
                          <p:cTn id="19" fill="hold">
                            <p:stCondLst>
                              <p:cond delay="4000"/>
                            </p:stCondLst>
                            <p:childTnLst>
                              <p:par>
                                <p:cTn id="20" presetID="20" presetClass="entr" presetSubtype="0" fill="hold" grpId="0" nodeType="afterEffect">
                                  <p:stCondLst>
                                    <p:cond delay="0"/>
                                  </p:stCondLst>
                                  <p:childTnLst>
                                    <p:set>
                                      <p:cBhvr>
                                        <p:cTn id="21" dur="1" fill="hold">
                                          <p:stCondLst>
                                            <p:cond delay="0"/>
                                          </p:stCondLst>
                                        </p:cTn>
                                        <p:tgtEl>
                                          <p:spTgt spid="110595">
                                            <p:txEl>
                                              <p:pRg st="1" end="1"/>
                                            </p:txEl>
                                          </p:spTgt>
                                        </p:tgtEl>
                                        <p:attrNameLst>
                                          <p:attrName>style.visibility</p:attrName>
                                        </p:attrNameLst>
                                      </p:cBhvr>
                                      <p:to>
                                        <p:strVal val="visible"/>
                                      </p:to>
                                    </p:set>
                                    <p:animEffect transition="in" filter="wedge">
                                      <p:cBhvr>
                                        <p:cTn id="22" dur="2000"/>
                                        <p:tgtEl>
                                          <p:spTgt spid="110595">
                                            <p:txEl>
                                              <p:pRg st="1" end="1"/>
                                            </p:txEl>
                                          </p:spTgt>
                                        </p:tgtEl>
                                      </p:cBhvr>
                                    </p:animEffect>
                                  </p:childTnLst>
                                </p:cTn>
                              </p:par>
                            </p:childTnLst>
                          </p:cTn>
                        </p:par>
                        <p:par>
                          <p:cTn id="23" fill="hold">
                            <p:stCondLst>
                              <p:cond delay="6000"/>
                            </p:stCondLst>
                            <p:childTnLst>
                              <p:par>
                                <p:cTn id="24" presetID="20" presetClass="entr" presetSubtype="0" fill="hold" grpId="0" nodeType="afterEffect">
                                  <p:stCondLst>
                                    <p:cond delay="0"/>
                                  </p:stCondLst>
                                  <p:childTnLst>
                                    <p:set>
                                      <p:cBhvr>
                                        <p:cTn id="25" dur="1" fill="hold">
                                          <p:stCondLst>
                                            <p:cond delay="0"/>
                                          </p:stCondLst>
                                        </p:cTn>
                                        <p:tgtEl>
                                          <p:spTgt spid="110595">
                                            <p:txEl>
                                              <p:pRg st="2" end="2"/>
                                            </p:txEl>
                                          </p:spTgt>
                                        </p:tgtEl>
                                        <p:attrNameLst>
                                          <p:attrName>style.visibility</p:attrName>
                                        </p:attrNameLst>
                                      </p:cBhvr>
                                      <p:to>
                                        <p:strVal val="visible"/>
                                      </p:to>
                                    </p:set>
                                    <p:animEffect transition="in" filter="wedge">
                                      <p:cBhvr>
                                        <p:cTn id="26" dur="2000"/>
                                        <p:tgtEl>
                                          <p:spTgt spid="110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p:cNvPicPr>
            <a:picLocks noChangeAspect="1" noChangeArrowheads="1"/>
          </p:cNvPicPr>
          <p:nvPr/>
        </p:nvPicPr>
        <p:blipFill>
          <a:blip r:embed="rId2" cstate="print"/>
          <a:srcRect/>
          <a:stretch>
            <a:fillRect/>
          </a:stretch>
        </p:blipFill>
        <p:spPr bwMode="auto">
          <a:xfrm>
            <a:off x="539750" y="260350"/>
            <a:ext cx="8067675" cy="5689600"/>
          </a:xfrm>
          <a:prstGeom prst="rect">
            <a:avLst/>
          </a:prstGeom>
          <a:noFill/>
          <a:ln w="9525">
            <a:noFill/>
            <a:miter lim="800000"/>
            <a:headEnd/>
            <a:tailEnd/>
          </a:ln>
        </p:spPr>
      </p:pic>
      <p:sp>
        <p:nvSpPr>
          <p:cNvPr id="126981" name="Text Box 5"/>
          <p:cNvSpPr txBox="1">
            <a:spLocks noChangeArrowheads="1"/>
          </p:cNvSpPr>
          <p:nvPr/>
        </p:nvSpPr>
        <p:spPr bwMode="auto">
          <a:xfrm>
            <a:off x="2916238" y="6092825"/>
            <a:ext cx="3263900" cy="457200"/>
          </a:xfrm>
          <a:prstGeom prst="rect">
            <a:avLst/>
          </a:prstGeom>
          <a:noFill/>
          <a:ln w="9525">
            <a:noFill/>
            <a:miter lim="800000"/>
            <a:headEnd/>
            <a:tailEnd/>
          </a:ln>
        </p:spPr>
        <p:txBody>
          <a:bodyPr wrap="none">
            <a:spAutoFit/>
          </a:bodyPr>
          <a:lstStyle/>
          <a:p>
            <a:r>
              <a:rPr lang="ru-RU" sz="2400">
                <a:solidFill>
                  <a:srgbClr val="FF0000"/>
                </a:solidFill>
              </a:rPr>
              <a:t>Семья   В. А. Моцарта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2000"/>
                                        <p:tgtEl>
                                          <p:spTgt spid="126980"/>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26981"/>
                                        </p:tgtEl>
                                        <p:attrNameLst>
                                          <p:attrName>style.visibility</p:attrName>
                                        </p:attrNameLst>
                                      </p:cBhvr>
                                      <p:to>
                                        <p:strVal val="visible"/>
                                      </p:to>
                                    </p:set>
                                    <p:anim calcmode="discrete" valueType="clr">
                                      <p:cBhvr override="childStyle">
                                        <p:cTn id="11" dur="80"/>
                                        <p:tgtEl>
                                          <p:spTgt spid="12698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6981"/>
                                        </p:tgtEl>
                                        <p:attrNameLst>
                                          <p:attrName>fillcolor</p:attrName>
                                        </p:attrNameLst>
                                      </p:cBhvr>
                                      <p:tavLst>
                                        <p:tav tm="0">
                                          <p:val>
                                            <p:clrVal>
                                              <a:schemeClr val="accent2"/>
                                            </p:clrVal>
                                          </p:val>
                                        </p:tav>
                                        <p:tav tm="50000">
                                          <p:val>
                                            <p:clrVal>
                                              <a:schemeClr val="hlink"/>
                                            </p:clrVal>
                                          </p:val>
                                        </p:tav>
                                      </p:tavLst>
                                    </p:anim>
                                    <p:set>
                                      <p:cBhvr>
                                        <p:cTn id="13" dur="80"/>
                                        <p:tgtEl>
                                          <p:spTgt spid="1269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1736" y="0"/>
            <a:ext cx="3871957" cy="923330"/>
          </a:xfrm>
          <a:prstGeom prst="rect">
            <a:avLst/>
          </a:prstGeom>
          <a:noFill/>
        </p:spPr>
        <p:txBody>
          <a:bodyPr wrap="none">
            <a:spAutoFit/>
          </a:bodyPr>
          <a:lstStyle/>
          <a:p>
            <a:pPr algn="ctr">
              <a:defRPr/>
            </a:pP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вундеркинд</a:t>
            </a:r>
          </a:p>
        </p:txBody>
      </p:sp>
      <p:sp>
        <p:nvSpPr>
          <p:cNvPr id="12291" name="TextBox 2"/>
          <p:cNvSpPr txBox="1">
            <a:spLocks noChangeArrowheads="1"/>
          </p:cNvSpPr>
          <p:nvPr/>
        </p:nvSpPr>
        <p:spPr bwMode="auto">
          <a:xfrm>
            <a:off x="2857500" y="714375"/>
            <a:ext cx="3429000" cy="523875"/>
          </a:xfrm>
          <a:prstGeom prst="rect">
            <a:avLst/>
          </a:prstGeom>
          <a:noFill/>
          <a:ln w="9525">
            <a:noFill/>
            <a:miter lim="800000"/>
            <a:headEnd/>
            <a:tailEnd/>
          </a:ln>
        </p:spPr>
        <p:txBody>
          <a:bodyPr>
            <a:spAutoFit/>
          </a:bodyPr>
          <a:lstStyle/>
          <a:p>
            <a:pPr algn="ctr"/>
            <a:r>
              <a:rPr lang="ru-RU" sz="2800">
                <a:solidFill>
                  <a:srgbClr val="FF0000"/>
                </a:solidFill>
              </a:rPr>
              <a:t>чудо - ребенок</a:t>
            </a:r>
          </a:p>
        </p:txBody>
      </p:sp>
      <p:graphicFrame>
        <p:nvGraphicFramePr>
          <p:cNvPr id="4" name="Схема 3"/>
          <p:cNvGraphicFramePr/>
          <p:nvPr/>
        </p:nvGraphicFramePr>
        <p:xfrm>
          <a:off x="428596" y="1285860"/>
          <a:ext cx="821537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066800" y="304800"/>
            <a:ext cx="7543800" cy="820738"/>
          </a:xfrm>
        </p:spPr>
        <p:txBody>
          <a:bodyPr/>
          <a:lstStyle/>
          <a:p>
            <a:r>
              <a:rPr lang="ru-RU" sz="4000" dirty="0" smtClean="0">
                <a:solidFill>
                  <a:srgbClr val="FF0000"/>
                </a:solidFill>
                <a:effectLst/>
              </a:rPr>
              <a:t>произведения</a:t>
            </a:r>
            <a:endParaRPr lang="ru-RU" sz="4000" dirty="0" smtClean="0">
              <a:solidFill>
                <a:srgbClr val="FF0000"/>
              </a:solidFill>
              <a:effectLst/>
            </a:endParaRPr>
          </a:p>
        </p:txBody>
      </p:sp>
      <p:sp>
        <p:nvSpPr>
          <p:cNvPr id="116739" name="Rectangle 3"/>
          <p:cNvSpPr>
            <a:spLocks noGrp="1" noChangeArrowheads="1"/>
          </p:cNvSpPr>
          <p:nvPr>
            <p:ph idx="1"/>
          </p:nvPr>
        </p:nvSpPr>
        <p:spPr>
          <a:xfrm>
            <a:off x="0" y="1000125"/>
            <a:ext cx="8640763" cy="4114800"/>
          </a:xfrm>
        </p:spPr>
        <p:txBody>
          <a:bodyPr/>
          <a:lstStyle/>
          <a:p>
            <a:pPr>
              <a:buFont typeface="Wingdings" pitchFamily="2" charset="2"/>
              <a:buNone/>
            </a:pPr>
            <a:r>
              <a:rPr lang="ru-RU" sz="2000" dirty="0" smtClean="0">
                <a:effectLst/>
                <a:latin typeface="Times New Roman" pitchFamily="18" charset="0"/>
              </a:rPr>
              <a:t>Основные оперы: Митридат, царь понтийский (1770), </a:t>
            </a:r>
            <a:r>
              <a:rPr lang="ru-RU" sz="2000" dirty="0" err="1" smtClean="0">
                <a:effectLst/>
                <a:latin typeface="Times New Roman" pitchFamily="18" charset="0"/>
              </a:rPr>
              <a:t>Идоменей</a:t>
            </a:r>
            <a:r>
              <a:rPr lang="ru-RU" sz="2000" dirty="0" smtClean="0">
                <a:effectLst/>
                <a:latin typeface="Times New Roman" pitchFamily="18" charset="0"/>
              </a:rPr>
              <a:t>, царь критский (1781), Похищение из сераля (1782), Свадьба Фигаро (1786), </a:t>
            </a:r>
            <a:r>
              <a:rPr lang="ru-RU" sz="2000" dirty="0" err="1" smtClean="0">
                <a:effectLst/>
                <a:latin typeface="Times New Roman" pitchFamily="18" charset="0"/>
              </a:rPr>
              <a:t>Дон-Жуан</a:t>
            </a:r>
            <a:r>
              <a:rPr lang="ru-RU" sz="2000" dirty="0" smtClean="0">
                <a:effectLst/>
                <a:latin typeface="Times New Roman" pitchFamily="18" charset="0"/>
              </a:rPr>
              <a:t> (1787), Так поступают все женщины (1790), Милосердие Тита (1791), Волшебная флейта (1791).</a:t>
            </a:r>
          </a:p>
        </p:txBody>
      </p:sp>
      <p:pic>
        <p:nvPicPr>
          <p:cNvPr id="116741" name="Picture 5" descr="mozart_4_s"/>
          <p:cNvPicPr>
            <a:picLocks noChangeAspect="1" noChangeArrowheads="1"/>
          </p:cNvPicPr>
          <p:nvPr/>
        </p:nvPicPr>
        <p:blipFill>
          <a:blip r:embed="rId2" cstate="print"/>
          <a:srcRect/>
          <a:stretch>
            <a:fillRect/>
          </a:stretch>
        </p:blipFill>
        <p:spPr bwMode="auto">
          <a:xfrm>
            <a:off x="4859338" y="2349500"/>
            <a:ext cx="3608387" cy="4305300"/>
          </a:xfrm>
          <a:prstGeom prst="rect">
            <a:avLst/>
          </a:prstGeom>
          <a:noFill/>
          <a:ln w="9525">
            <a:noFill/>
            <a:miter lim="800000"/>
            <a:headEnd/>
            <a:tailEnd/>
          </a:ln>
        </p:spPr>
      </p:pic>
      <p:pic>
        <p:nvPicPr>
          <p:cNvPr id="116743" name="Picture 7" descr="mocart-volfgang-amadej"/>
          <p:cNvPicPr>
            <a:picLocks noChangeAspect="1" noChangeArrowheads="1"/>
          </p:cNvPicPr>
          <p:nvPr/>
        </p:nvPicPr>
        <p:blipFill>
          <a:blip r:embed="rId3" cstate="print"/>
          <a:srcRect/>
          <a:stretch>
            <a:fillRect/>
          </a:stretch>
        </p:blipFill>
        <p:spPr bwMode="auto">
          <a:xfrm>
            <a:off x="611188" y="2492375"/>
            <a:ext cx="3602037" cy="4032250"/>
          </a:xfrm>
          <a:prstGeom prst="rect">
            <a:avLst/>
          </a:prstGeom>
          <a:noFill/>
          <a:ln w="9525">
            <a:noFill/>
            <a:miter lim="800000"/>
            <a:headEnd/>
            <a:tailEnd/>
          </a:ln>
        </p:spPr>
      </p:pic>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p:cTn id="7" dur="500" decel="50000" fill="hold">
                                          <p:stCondLst>
                                            <p:cond delay="0"/>
                                          </p:stCondLst>
                                        </p:cTn>
                                        <p:tgtEl>
                                          <p:spTgt spid="116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6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6738"/>
                                        </p:tgtEl>
                                        <p:attrNameLst>
                                          <p:attrName>ppt_w</p:attrName>
                                        </p:attrNameLst>
                                      </p:cBhvr>
                                      <p:tavLst>
                                        <p:tav tm="0">
                                          <p:val>
                                            <p:strVal val="#ppt_w*.05"/>
                                          </p:val>
                                        </p:tav>
                                        <p:tav tm="100000">
                                          <p:val>
                                            <p:strVal val="#ppt_w"/>
                                          </p:val>
                                        </p:tav>
                                      </p:tavLst>
                                    </p:anim>
                                    <p:anim calcmode="lin" valueType="num">
                                      <p:cBhvr>
                                        <p:cTn id="10" dur="1000" fill="hold"/>
                                        <p:tgtEl>
                                          <p:spTgt spid="116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6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6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6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6738"/>
                                        </p:tgtEl>
                                      </p:cBhvr>
                                    </p:animEffect>
                                  </p:childTnLst>
                                </p:cTn>
                              </p:par>
                            </p:childTnLst>
                          </p:cTn>
                        </p:par>
                        <p:par>
                          <p:cTn id="15" fill="hold">
                            <p:stCondLst>
                              <p:cond delay="1000"/>
                            </p:stCondLst>
                            <p:childTnLst>
                              <p:par>
                                <p:cTn id="16" presetID="24" presetClass="entr" presetSubtype="0" fill="hold" nodeType="afterEffect">
                                  <p:stCondLst>
                                    <p:cond delay="0"/>
                                  </p:stCondLst>
                                  <p:childTnLst>
                                    <p:set>
                                      <p:cBhvr>
                                        <p:cTn id="17" dur="1" fill="hold">
                                          <p:stCondLst>
                                            <p:cond delay="0"/>
                                          </p:stCondLst>
                                        </p:cTn>
                                        <p:tgtEl>
                                          <p:spTgt spid="116743"/>
                                        </p:tgtEl>
                                        <p:attrNameLst>
                                          <p:attrName>style.visibility</p:attrName>
                                        </p:attrNameLst>
                                      </p:cBhvr>
                                      <p:to>
                                        <p:strVal val="visible"/>
                                      </p:to>
                                    </p:set>
                                    <p:anim to="" calcmode="lin" valueType="num">
                                      <p:cBhvr>
                                        <p:cTn id="18" dur="1" fill="hold"/>
                                        <p:tgtEl>
                                          <p:spTgt spid="116743"/>
                                        </p:tgtEl>
                                        <p:attrNameLst>
                                          <p:attrName/>
                                        </p:attrNameLst>
                                      </p:cBhvr>
                                    </p:anim>
                                  </p:childTnLst>
                                </p:cTn>
                              </p:par>
                            </p:childTnLst>
                          </p:cTn>
                        </p:par>
                        <p:par>
                          <p:cTn id="19" fill="hold">
                            <p:stCondLst>
                              <p:cond delay="1000"/>
                            </p:stCondLst>
                            <p:childTnLst>
                              <p:par>
                                <p:cTn id="20" presetID="24" presetClass="entr" presetSubtype="0" fill="hold" nodeType="afterEffect">
                                  <p:stCondLst>
                                    <p:cond delay="0"/>
                                  </p:stCondLst>
                                  <p:childTnLst>
                                    <p:set>
                                      <p:cBhvr>
                                        <p:cTn id="21" dur="1" fill="hold">
                                          <p:stCondLst>
                                            <p:cond delay="0"/>
                                          </p:stCondLst>
                                        </p:cTn>
                                        <p:tgtEl>
                                          <p:spTgt spid="116741"/>
                                        </p:tgtEl>
                                        <p:attrNameLst>
                                          <p:attrName>style.visibility</p:attrName>
                                        </p:attrNameLst>
                                      </p:cBhvr>
                                      <p:to>
                                        <p:strVal val="visible"/>
                                      </p:to>
                                    </p:set>
                                    <p:anim to="" calcmode="lin" valueType="num">
                                      <p:cBhvr>
                                        <p:cTn id="22" dur="1" fill="hold"/>
                                        <p:tgtEl>
                                          <p:spTgt spid="116741"/>
                                        </p:tgtEl>
                                        <p:attrNameLst>
                                          <p:attrName/>
                                        </p:attrNameLst>
                                      </p:cBhvr>
                                    </p:anim>
                                  </p:childTnLst>
                                </p:cTn>
                              </p:par>
                            </p:childTnLst>
                          </p:cTn>
                        </p:par>
                        <p:par>
                          <p:cTn id="23" fill="hold">
                            <p:stCondLst>
                              <p:cond delay="1000"/>
                            </p:stCondLst>
                            <p:childTnLst>
                              <p:par>
                                <p:cTn id="24" presetID="26" presetClass="entr" presetSubtype="0" fill="hold" grpId="0" nodeType="afterEffect">
                                  <p:stCondLst>
                                    <p:cond delay="0"/>
                                  </p:stCondLst>
                                  <p:childTnLst>
                                    <p:set>
                                      <p:cBhvr>
                                        <p:cTn id="25" dur="1" fill="hold">
                                          <p:stCondLst>
                                            <p:cond delay="0"/>
                                          </p:stCondLst>
                                        </p:cTn>
                                        <p:tgtEl>
                                          <p:spTgt spid="116739">
                                            <p:txEl>
                                              <p:pRg st="0" end="0"/>
                                            </p:txEl>
                                          </p:spTgt>
                                        </p:tgtEl>
                                        <p:attrNameLst>
                                          <p:attrName>style.visibility</p:attrName>
                                        </p:attrNameLst>
                                      </p:cBhvr>
                                      <p:to>
                                        <p:strVal val="visible"/>
                                      </p:to>
                                    </p:set>
                                    <p:animEffect transition="in" filter="wipe(down)">
                                      <p:cBhvr>
                                        <p:cTn id="26" dur="580">
                                          <p:stCondLst>
                                            <p:cond delay="0"/>
                                          </p:stCondLst>
                                        </p:cTn>
                                        <p:tgtEl>
                                          <p:spTgt spid="116739">
                                            <p:txEl>
                                              <p:pRg st="0" end="0"/>
                                            </p:txEl>
                                          </p:spTgt>
                                        </p:tgtEl>
                                      </p:cBhvr>
                                    </p:animEffect>
                                    <p:anim calcmode="lin" valueType="num">
                                      <p:cBhvr>
                                        <p:cTn id="27" dur="1822" tmFilter="0,0; 0.14,0.36; 0.43,0.73; 0.71,0.91; 1.0,1.0">
                                          <p:stCondLst>
                                            <p:cond delay="0"/>
                                          </p:stCondLst>
                                        </p:cTn>
                                        <p:tgtEl>
                                          <p:spTgt spid="116739">
                                            <p:txEl>
                                              <p:pRg st="0" end="0"/>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6739">
                                            <p:txEl>
                                              <p:pRg st="0" end="0"/>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6739">
                                            <p:txEl>
                                              <p:pRg st="0" end="0"/>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6739">
                                            <p:txEl>
                                              <p:pRg st="0" end="0"/>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6739">
                                            <p:txEl>
                                              <p:pRg st="0" end="0"/>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116739">
                                            <p:txEl>
                                              <p:pRg st="0" end="0"/>
                                            </p:txEl>
                                          </p:spTgt>
                                        </p:tgtEl>
                                      </p:cBhvr>
                                      <p:to x="100000" y="60000"/>
                                    </p:animScale>
                                    <p:animScale>
                                      <p:cBhvr>
                                        <p:cTn id="33" dur="166" decel="50000">
                                          <p:stCondLst>
                                            <p:cond delay="676"/>
                                          </p:stCondLst>
                                        </p:cTn>
                                        <p:tgtEl>
                                          <p:spTgt spid="116739">
                                            <p:txEl>
                                              <p:pRg st="0" end="0"/>
                                            </p:txEl>
                                          </p:spTgt>
                                        </p:tgtEl>
                                      </p:cBhvr>
                                      <p:to x="100000" y="100000"/>
                                    </p:animScale>
                                    <p:animScale>
                                      <p:cBhvr>
                                        <p:cTn id="34" dur="26">
                                          <p:stCondLst>
                                            <p:cond delay="1312"/>
                                          </p:stCondLst>
                                        </p:cTn>
                                        <p:tgtEl>
                                          <p:spTgt spid="116739">
                                            <p:txEl>
                                              <p:pRg st="0" end="0"/>
                                            </p:txEl>
                                          </p:spTgt>
                                        </p:tgtEl>
                                      </p:cBhvr>
                                      <p:to x="100000" y="80000"/>
                                    </p:animScale>
                                    <p:animScale>
                                      <p:cBhvr>
                                        <p:cTn id="35" dur="166" decel="50000">
                                          <p:stCondLst>
                                            <p:cond delay="1338"/>
                                          </p:stCondLst>
                                        </p:cTn>
                                        <p:tgtEl>
                                          <p:spTgt spid="116739">
                                            <p:txEl>
                                              <p:pRg st="0" end="0"/>
                                            </p:txEl>
                                          </p:spTgt>
                                        </p:tgtEl>
                                      </p:cBhvr>
                                      <p:to x="100000" y="100000"/>
                                    </p:animScale>
                                    <p:animScale>
                                      <p:cBhvr>
                                        <p:cTn id="36" dur="26">
                                          <p:stCondLst>
                                            <p:cond delay="1642"/>
                                          </p:stCondLst>
                                        </p:cTn>
                                        <p:tgtEl>
                                          <p:spTgt spid="116739">
                                            <p:txEl>
                                              <p:pRg st="0" end="0"/>
                                            </p:txEl>
                                          </p:spTgt>
                                        </p:tgtEl>
                                      </p:cBhvr>
                                      <p:to x="100000" y="90000"/>
                                    </p:animScale>
                                    <p:animScale>
                                      <p:cBhvr>
                                        <p:cTn id="37" dur="166" decel="50000">
                                          <p:stCondLst>
                                            <p:cond delay="1668"/>
                                          </p:stCondLst>
                                        </p:cTn>
                                        <p:tgtEl>
                                          <p:spTgt spid="116739">
                                            <p:txEl>
                                              <p:pRg st="0" end="0"/>
                                            </p:txEl>
                                          </p:spTgt>
                                        </p:tgtEl>
                                      </p:cBhvr>
                                      <p:to x="100000" y="100000"/>
                                    </p:animScale>
                                    <p:animScale>
                                      <p:cBhvr>
                                        <p:cTn id="38" dur="26">
                                          <p:stCondLst>
                                            <p:cond delay="1808"/>
                                          </p:stCondLst>
                                        </p:cTn>
                                        <p:tgtEl>
                                          <p:spTgt spid="116739">
                                            <p:txEl>
                                              <p:pRg st="0" end="0"/>
                                            </p:txEl>
                                          </p:spTgt>
                                        </p:tgtEl>
                                      </p:cBhvr>
                                      <p:to x="100000" y="95000"/>
                                    </p:animScale>
                                    <p:animScale>
                                      <p:cBhvr>
                                        <p:cTn id="39" dur="166" decel="50000">
                                          <p:stCondLst>
                                            <p:cond delay="1834"/>
                                          </p:stCondLst>
                                        </p:cTn>
                                        <p:tgtEl>
                                          <p:spTgt spid="11673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build="p"/>
    </p:bldLst>
  </p:timing>
</p:sld>
</file>

<file path=ppt/theme/theme1.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colormaster">
  <a:themeElements>
    <a:clrScheme name="">
      <a:dk1>
        <a:srgbClr val="000000"/>
      </a:dk1>
      <a:lt1>
        <a:srgbClr val="000099"/>
      </a:lt1>
      <a:dk2>
        <a:srgbClr val="0000CC"/>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9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CC"/>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3366CC"/>
      </a:dk2>
      <a:lt2>
        <a:srgbClr val="CCECFF"/>
      </a:lt2>
      <a:accent1>
        <a:srgbClr val="FF3399"/>
      </a:accent1>
      <a:accent2>
        <a:srgbClr val="99CCFF"/>
      </a:accent2>
      <a:accent3>
        <a:srgbClr val="ADB8E2"/>
      </a:accent3>
      <a:accent4>
        <a:srgbClr val="DADADA"/>
      </a:accent4>
      <a:accent5>
        <a:srgbClr val="FFADCA"/>
      </a:accent5>
      <a:accent6>
        <a:srgbClr val="8AB9E7"/>
      </a:accent6>
      <a:hlink>
        <a:srgbClr val="FF5050"/>
      </a:hlink>
      <a:folHlink>
        <a:srgbClr val="FFFF99"/>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colormaster">
  <a:themeElements>
    <a:clrScheme name="">
      <a:dk1>
        <a:srgbClr val="000000"/>
      </a:dk1>
      <a:lt1>
        <a:srgbClr val="3366CC"/>
      </a:lt1>
      <a:dk2>
        <a:srgbClr val="003399"/>
      </a:dk2>
      <a:lt2>
        <a:srgbClr val="C0C0C0"/>
      </a:lt2>
      <a:accent1>
        <a:srgbClr val="FF3399"/>
      </a:accent1>
      <a:accent2>
        <a:srgbClr val="99CCFF"/>
      </a:accent2>
      <a:accent3>
        <a:srgbClr val="ADB8E2"/>
      </a:accent3>
      <a:accent4>
        <a:srgbClr val="000000"/>
      </a:accent4>
      <a:accent5>
        <a:srgbClr val="FFADCA"/>
      </a:accent5>
      <a:accent6>
        <a:srgbClr val="8AB9E7"/>
      </a:accent6>
      <a:hlink>
        <a:srgbClr val="FF5050"/>
      </a:hlink>
      <a:folHlink>
        <a:srgbClr val="FFFF99"/>
      </a:folHlink>
    </a:clrScheme>
    <a:fontScheme name="10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olormaster">
  <a:themeElements>
    <a:clrScheme name="">
      <a:dk1>
        <a:srgbClr val="000000"/>
      </a:dk1>
      <a:lt1>
        <a:srgbClr val="3366CC"/>
      </a:lt1>
      <a:dk2>
        <a:srgbClr val="003399"/>
      </a:dk2>
      <a:lt2>
        <a:srgbClr val="C0C0C0"/>
      </a:lt2>
      <a:accent1>
        <a:srgbClr val="FF3399"/>
      </a:accent1>
      <a:accent2>
        <a:srgbClr val="99CCFF"/>
      </a:accent2>
      <a:accent3>
        <a:srgbClr val="ADB8E2"/>
      </a:accent3>
      <a:accent4>
        <a:srgbClr val="000000"/>
      </a:accent4>
      <a:accent5>
        <a:srgbClr val="FFADCA"/>
      </a:accent5>
      <a:accent6>
        <a:srgbClr val="8AB9E7"/>
      </a:accent6>
      <a:hlink>
        <a:srgbClr val="FF5050"/>
      </a:hlink>
      <a:folHlink>
        <a:srgbClr val="FFFF99"/>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olormaster">
  <a:themeElements>
    <a:clrScheme name="">
      <a:dk1>
        <a:srgbClr val="C0C0C0"/>
      </a:dk1>
      <a:lt1>
        <a:srgbClr val="FFFFFF"/>
      </a:lt1>
      <a:dk2>
        <a:srgbClr val="CC0000"/>
      </a:dk2>
      <a:lt2>
        <a:srgbClr val="FFCC99"/>
      </a:lt2>
      <a:accent1>
        <a:srgbClr val="FF9900"/>
      </a:accent1>
      <a:accent2>
        <a:srgbClr val="CC0000"/>
      </a:accent2>
      <a:accent3>
        <a:srgbClr val="E2AAAA"/>
      </a:accent3>
      <a:accent4>
        <a:srgbClr val="DADADA"/>
      </a:accent4>
      <a:accent5>
        <a:srgbClr val="FFCAAA"/>
      </a:accent5>
      <a:accent6>
        <a:srgbClr val="B90000"/>
      </a:accent6>
      <a:hlink>
        <a:srgbClr val="FF33CC"/>
      </a:hlink>
      <a:folHlink>
        <a:srgbClr val="FFCC00"/>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colormaster">
  <a:themeElements>
    <a:clrScheme name="">
      <a:dk1>
        <a:srgbClr val="000000"/>
      </a:dk1>
      <a:lt1>
        <a:srgbClr val="CC0000"/>
      </a:lt1>
      <a:dk2>
        <a:srgbClr val="800000"/>
      </a:dk2>
      <a:lt2>
        <a:srgbClr val="C0C0C0"/>
      </a:lt2>
      <a:accent1>
        <a:srgbClr val="FF9900"/>
      </a:accent1>
      <a:accent2>
        <a:srgbClr val="CC0000"/>
      </a:accent2>
      <a:accent3>
        <a:srgbClr val="E2AAAA"/>
      </a:accent3>
      <a:accent4>
        <a:srgbClr val="000000"/>
      </a:accent4>
      <a:accent5>
        <a:srgbClr val="FFCAAA"/>
      </a:accent5>
      <a:accent6>
        <a:srgbClr val="B90000"/>
      </a:accent6>
      <a:hlink>
        <a:srgbClr val="FF33CC"/>
      </a:hlink>
      <a:folHlink>
        <a:srgbClr val="FFCC00"/>
      </a:folHlink>
    </a:clrScheme>
    <a:fontScheme name="1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olormaster">
  <a:themeElements>
    <a:clrScheme name="">
      <a:dk1>
        <a:srgbClr val="000000"/>
      </a:dk1>
      <a:lt1>
        <a:srgbClr val="CC0000"/>
      </a:lt1>
      <a:dk2>
        <a:srgbClr val="800000"/>
      </a:dk2>
      <a:lt2>
        <a:srgbClr val="C0C0C0"/>
      </a:lt2>
      <a:accent1>
        <a:srgbClr val="FF9900"/>
      </a:accent1>
      <a:accent2>
        <a:srgbClr val="CC0000"/>
      </a:accent2>
      <a:accent3>
        <a:srgbClr val="E2AAAA"/>
      </a:accent3>
      <a:accent4>
        <a:srgbClr val="000000"/>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111</Template>
  <TotalTime>89</TotalTime>
  <Words>1026</Words>
  <Application>Microsoft Office PowerPoint</Application>
  <PresentationFormat>Экран (4:3)</PresentationFormat>
  <Paragraphs>105</Paragraphs>
  <Slides>31</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31</vt:i4>
      </vt:variant>
    </vt:vector>
  </HeadingPairs>
  <TitlesOfParts>
    <vt:vector size="40" baseType="lpstr">
      <vt:lpstr>1_colormaster</vt:lpstr>
      <vt:lpstr>9_colormaster</vt:lpstr>
      <vt:lpstr>2_colormaster</vt:lpstr>
      <vt:lpstr>3_colormaster</vt:lpstr>
      <vt:lpstr>10_colormaster</vt:lpstr>
      <vt:lpstr>4_colormaster</vt:lpstr>
      <vt:lpstr>5_colormaster</vt:lpstr>
      <vt:lpstr>11_colormaster</vt:lpstr>
      <vt:lpstr>6_colormaster</vt:lpstr>
      <vt:lpstr>Европейская музыка</vt:lpstr>
      <vt:lpstr>ВОЛЬФГАНГ АМАДЕЙ МОЦАРТ (Mozart) (27. I. 1756, Зальцбург - 5. XII. 1791, Вена)</vt:lpstr>
      <vt:lpstr>Австрийский композитор</vt:lpstr>
      <vt:lpstr>Высказывания известных людей о Моцарте.</vt:lpstr>
      <vt:lpstr>Слайд 5</vt:lpstr>
      <vt:lpstr>Родители</vt:lpstr>
      <vt:lpstr>Слайд 7</vt:lpstr>
      <vt:lpstr>Слайд 8</vt:lpstr>
      <vt:lpstr>произведения</vt:lpstr>
      <vt:lpstr>Слайд 10</vt:lpstr>
      <vt:lpstr>Слайд 11</vt:lpstr>
      <vt:lpstr>Тайна смерти Моцарта</vt:lpstr>
      <vt:lpstr>Слайд 13</vt:lpstr>
      <vt:lpstr>Артистическая деятельность </vt:lpstr>
      <vt:lpstr>Творчество</vt:lpstr>
      <vt:lpstr>                          Память</vt:lpstr>
      <vt:lpstr>Ференц Лист</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Ekaterina</cp:lastModifiedBy>
  <cp:revision>11</cp:revision>
  <dcterms:created xsi:type="dcterms:W3CDTF">2013-11-04T16:16:15Z</dcterms:created>
  <dcterms:modified xsi:type="dcterms:W3CDTF">2015-02-11T13:08:32Z</dcterms:modified>
</cp:coreProperties>
</file>