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70" d="100"/>
          <a:sy n="70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70186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60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Надзвичайні</a:t>
            </a:r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60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ситуації</a:t>
            </a:r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60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воєнного</a:t>
            </a:r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характеру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 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708920"/>
            <a:ext cx="6480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>
                <a:latin typeface="Comic Sans MS" pitchFamily="66" charset="0"/>
              </a:rPr>
              <a:t>це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ситуації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пов'язані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наслідками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застосування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зброї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масового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ураження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або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звичайних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засобів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ураження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під</a:t>
            </a:r>
            <a:r>
              <a:rPr lang="ru-RU" sz="2000" dirty="0" smtClean="0">
                <a:latin typeface="Comic Sans MS" pitchFamily="66" charset="0"/>
              </a:rPr>
              <a:t> час </a:t>
            </a:r>
            <a:r>
              <a:rPr lang="ru-RU" sz="2000" dirty="0" err="1" smtClean="0">
                <a:latin typeface="Comic Sans MS" pitchFamily="66" charset="0"/>
              </a:rPr>
              <a:t>яких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виникають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вторинні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фактори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ураження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населення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внаслідок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зруйнування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атомних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гідроелектричних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станцій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складів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сховищ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радіоактивних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токсичних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речовин</a:t>
            </a:r>
            <a:r>
              <a:rPr lang="ru-RU" sz="2000" dirty="0" smtClean="0">
                <a:latin typeface="Comic Sans MS" pitchFamily="66" charset="0"/>
              </a:rPr>
              <a:t> та </a:t>
            </a:r>
            <a:r>
              <a:rPr lang="ru-RU" sz="2000" dirty="0" err="1" smtClean="0">
                <a:latin typeface="Comic Sans MS" pitchFamily="66" charset="0"/>
              </a:rPr>
              <a:t>відходів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нафтопродуктів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вибухівки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сильнодіючих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отруйних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речовин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токсичних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відходів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транспортних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інженерних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комунікацій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5536" y="4869160"/>
            <a:ext cx="8208912" cy="165618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Comic Sans MS" pitchFamily="66" charset="0"/>
              </a:rPr>
              <a:t>Глобальна НС: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загроза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її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виникнення</a:t>
            </a:r>
            <a:r>
              <a:rPr lang="ru-RU" sz="2000" dirty="0" smtClean="0">
                <a:latin typeface="Comic Sans MS" pitchFamily="66" charset="0"/>
              </a:rPr>
              <a:t> та </a:t>
            </a:r>
            <a:r>
              <a:rPr lang="ru-RU" sz="2000" dirty="0" err="1" smtClean="0">
                <a:latin typeface="Comic Sans MS" pitchFamily="66" charset="0"/>
              </a:rPr>
              <a:t>поширення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наслідків</a:t>
            </a:r>
            <a:r>
              <a:rPr lang="ru-RU" sz="2000" dirty="0" smtClean="0">
                <a:latin typeface="Comic Sans MS" pitchFamily="66" charset="0"/>
              </a:rPr>
              <a:t> - континент </a:t>
            </a:r>
            <a:r>
              <a:rPr lang="ru-RU" sz="2000" dirty="0" err="1" smtClean="0">
                <a:latin typeface="Comic Sans MS" pitchFamily="66" charset="0"/>
              </a:rPr>
              <a:t>або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значна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його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частина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чи</a:t>
            </a:r>
            <a:r>
              <a:rPr lang="ru-RU" sz="2000" dirty="0" smtClean="0">
                <a:latin typeface="Comic Sans MS" pitchFamily="66" charset="0"/>
              </a:rPr>
              <a:t> планета в </a:t>
            </a:r>
            <a:r>
              <a:rPr lang="ru-RU" sz="2000" dirty="0" err="1" smtClean="0">
                <a:latin typeface="Comic Sans MS" pitchFamily="66" charset="0"/>
              </a:rPr>
              <a:t>цілому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print"/>
          <a:srcRect b="22177"/>
          <a:stretch>
            <a:fillRect/>
          </a:stretch>
        </p:blipFill>
        <p:spPr>
          <a:xfrm>
            <a:off x="1043608" y="332656"/>
            <a:ext cx="6912768" cy="4408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869160"/>
            <a:ext cx="8136904" cy="1303040"/>
          </a:xfrm>
        </p:spPr>
        <p:txBody>
          <a:bodyPr/>
          <a:lstStyle/>
          <a:p>
            <a:pPr lvl="0" algn="just"/>
            <a:r>
              <a:rPr lang="ru-RU" sz="2000" i="1" dirty="0" err="1" smtClean="0">
                <a:latin typeface="Comic Sans MS" pitchFamily="66" charset="0"/>
              </a:rPr>
              <a:t>Національна</a:t>
            </a:r>
            <a:r>
              <a:rPr lang="ru-RU" sz="2000" i="1" dirty="0" smtClean="0">
                <a:latin typeface="Comic Sans MS" pitchFamily="66" charset="0"/>
              </a:rPr>
              <a:t> НС: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наслідки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охоплюють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великі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території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держави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але</a:t>
            </a:r>
            <a:r>
              <a:rPr lang="ru-RU" sz="2000" dirty="0" smtClean="0">
                <a:latin typeface="Comic Sans MS" pitchFamily="66" charset="0"/>
              </a:rPr>
              <a:t> не </a:t>
            </a:r>
            <a:r>
              <a:rPr lang="ru-RU" sz="2000" dirty="0" err="1" smtClean="0">
                <a:latin typeface="Comic Sans MS" pitchFamily="66" charset="0"/>
              </a:rPr>
              <a:t>виходять</a:t>
            </a:r>
            <a:r>
              <a:rPr lang="ru-RU" sz="2000" dirty="0" smtClean="0">
                <a:latin typeface="Comic Sans MS" pitchFamily="66" charset="0"/>
              </a:rPr>
              <a:t> за </a:t>
            </a:r>
            <a:r>
              <a:rPr lang="ru-RU" sz="2000" dirty="0" err="1" smtClean="0">
                <a:latin typeface="Comic Sans MS" pitchFamily="66" charset="0"/>
              </a:rPr>
              <a:t>її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кордони</a:t>
            </a:r>
            <a:endParaRPr lang="ru-RU" sz="20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2656"/>
            <a:ext cx="5472608" cy="44510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797152"/>
            <a:ext cx="8352928" cy="1375048"/>
          </a:xfrm>
        </p:spPr>
        <p:txBody>
          <a:bodyPr/>
          <a:lstStyle/>
          <a:p>
            <a:pPr lvl="0" algn="just"/>
            <a:r>
              <a:rPr lang="ru-RU" sz="2000" i="1" dirty="0" err="1" smtClean="0">
                <a:latin typeface="Comic Sans MS" pitchFamily="66" charset="0"/>
              </a:rPr>
              <a:t>Регіональна</a:t>
            </a:r>
            <a:r>
              <a:rPr lang="ru-RU" sz="2000" i="1" dirty="0" smtClean="0">
                <a:latin typeface="Comic Sans MS" pitchFamily="66" charset="0"/>
              </a:rPr>
              <a:t> НС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обмежена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територією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декількох</a:t>
            </a:r>
            <a:r>
              <a:rPr lang="ru-RU" sz="2000" dirty="0" smtClean="0">
                <a:latin typeface="Comic Sans MS" pitchFamily="66" charset="0"/>
              </a:rPr>
              <a:t> областей, краю </a:t>
            </a:r>
            <a:r>
              <a:rPr lang="ru-RU" sz="2000" dirty="0" err="1" smtClean="0">
                <a:latin typeface="Comic Sans MS" pitchFamily="66" charset="0"/>
              </a:rPr>
              <a:t>чи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суміжних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країн</a:t>
            </a:r>
            <a:endParaRPr lang="ru-RU" sz="20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80981"/>
            <a:ext cx="6408712" cy="42582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869160"/>
            <a:ext cx="8208912" cy="1303040"/>
          </a:xfrm>
        </p:spPr>
        <p:txBody>
          <a:bodyPr>
            <a:normAutofit/>
          </a:bodyPr>
          <a:lstStyle/>
          <a:p>
            <a:pPr lvl="0" algn="just"/>
            <a:r>
              <a:rPr lang="ru-RU" sz="2000" i="1" dirty="0" err="1" smtClean="0">
                <a:latin typeface="Comic Sans MS" pitchFamily="66" charset="0"/>
              </a:rPr>
              <a:t>Місцева</a:t>
            </a:r>
            <a:r>
              <a:rPr lang="ru-RU" sz="2000" i="1" dirty="0" smtClean="0">
                <a:latin typeface="Comic Sans MS" pitchFamily="66" charset="0"/>
              </a:rPr>
              <a:t> НС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обмежена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територією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населеного</a:t>
            </a:r>
            <a:r>
              <a:rPr lang="ru-RU" sz="2000" dirty="0" smtClean="0">
                <a:latin typeface="Comic Sans MS" pitchFamily="66" charset="0"/>
              </a:rPr>
              <a:t> пункту, району </a:t>
            </a:r>
            <a:r>
              <a:rPr lang="ru-RU" sz="2000" dirty="0" err="1" smtClean="0">
                <a:latin typeface="Comic Sans MS" pitchFamily="66" charset="0"/>
              </a:rPr>
              <a:t>чи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області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04664"/>
            <a:ext cx="4536504" cy="4300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5301208"/>
            <a:ext cx="7632848" cy="1008112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err="1" smtClean="0">
                <a:latin typeface="Comic Sans MS" pitchFamily="66" charset="0"/>
              </a:rPr>
              <a:t>Об'єктова</a:t>
            </a:r>
            <a:r>
              <a:rPr lang="ru-RU" sz="2000" i="1" dirty="0" smtClean="0">
                <a:latin typeface="Comic Sans MS" pitchFamily="66" charset="0"/>
              </a:rPr>
              <a:t> </a:t>
            </a:r>
            <a:r>
              <a:rPr lang="ru-RU" sz="2000" i="1" dirty="0" smtClean="0">
                <a:latin typeface="Comic Sans MS" pitchFamily="66" charset="0"/>
              </a:rPr>
              <a:t>НС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обмежена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територією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об'єкта</a:t>
            </a:r>
            <a:r>
              <a:rPr lang="ru-RU" sz="2000" dirty="0" smtClean="0">
                <a:latin typeface="Comic Sans MS" pitchFamily="66" charset="0"/>
              </a:rPr>
              <a:t> 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6192688" cy="46533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869160"/>
            <a:ext cx="7920880" cy="1303040"/>
          </a:xfrm>
        </p:spPr>
        <p:txBody>
          <a:bodyPr/>
          <a:lstStyle/>
          <a:p>
            <a:pPr lvl="0" algn="just"/>
            <a:r>
              <a:rPr lang="ru-RU" sz="2000" i="1" dirty="0" smtClean="0">
                <a:latin typeface="Comic Sans MS" pitchFamily="66" charset="0"/>
              </a:rPr>
              <a:t>Локальна НС:</a:t>
            </a:r>
            <a:r>
              <a:rPr lang="ru-RU" sz="2000" dirty="0" smtClean="0">
                <a:latin typeface="Comic Sans MS" pitchFamily="66" charset="0"/>
              </a:rPr>
              <a:t> </a:t>
            </a:r>
            <a:r>
              <a:rPr lang="ru-RU" sz="2000" dirty="0" err="1" smtClean="0">
                <a:latin typeface="Comic Sans MS" pitchFamily="66" charset="0"/>
              </a:rPr>
              <a:t>загроза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її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виникнення</a:t>
            </a:r>
            <a:r>
              <a:rPr lang="ru-RU" sz="2000" dirty="0" smtClean="0">
                <a:latin typeface="Comic Sans MS" pitchFamily="66" charset="0"/>
              </a:rPr>
              <a:t> та </a:t>
            </a:r>
            <a:r>
              <a:rPr lang="ru-RU" sz="2000" dirty="0" err="1" smtClean="0">
                <a:latin typeface="Comic Sans MS" pitchFamily="66" charset="0"/>
              </a:rPr>
              <a:t>розповсюдження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наслідків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обмежена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виробничим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приміщенням</a:t>
            </a:r>
            <a:endParaRPr lang="ru-RU" sz="20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548680"/>
            <a:ext cx="6192688" cy="40643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Надзвичайні ситуації воєнного характеру 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Надзвичайні ситуації воєнного характеру </dc:title>
  <cp:lastModifiedBy>Коморкина</cp:lastModifiedBy>
  <cp:revision>19</cp:revision>
  <dcterms:modified xsi:type="dcterms:W3CDTF">2014-04-03T17:37:44Z</dcterms:modified>
</cp:coreProperties>
</file>