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555" y="367145"/>
            <a:ext cx="8825658" cy="3715328"/>
          </a:xfrm>
        </p:spPr>
        <p:txBody>
          <a:bodyPr/>
          <a:lstStyle/>
          <a:p>
            <a:r>
              <a:rPr lang="uk-UA" sz="8000" dirty="0" smtClean="0"/>
              <a:t>Технологія виготовлення </a:t>
            </a:r>
            <a:r>
              <a:rPr lang="uk-UA" sz="8000" dirty="0" err="1" smtClean="0"/>
              <a:t>канзаші</a:t>
            </a:r>
            <a:r>
              <a:rPr lang="uk-UA" sz="8000" dirty="0" smtClean="0"/>
              <a:t> (роза)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7053" y="4202545"/>
            <a:ext cx="3644469" cy="249381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Учениці 11-А класу</a:t>
            </a:r>
          </a:p>
          <a:p>
            <a:r>
              <a:rPr lang="uk-UA" dirty="0" err="1" smtClean="0"/>
              <a:t>Арутюнова</a:t>
            </a:r>
            <a:r>
              <a:rPr lang="uk-UA" dirty="0" smtClean="0"/>
              <a:t>  </a:t>
            </a:r>
            <a:r>
              <a:rPr lang="uk-UA" dirty="0" err="1" smtClean="0"/>
              <a:t>Дайана</a:t>
            </a:r>
            <a:endParaRPr lang="uk-UA" dirty="0" smtClean="0"/>
          </a:p>
          <a:p>
            <a:r>
              <a:rPr lang="uk-UA" dirty="0" smtClean="0"/>
              <a:t>Капко Марія</a:t>
            </a:r>
          </a:p>
          <a:p>
            <a:r>
              <a:rPr lang="uk-UA" dirty="0" err="1" smtClean="0"/>
              <a:t>Тіщенко</a:t>
            </a:r>
            <a:r>
              <a:rPr lang="uk-UA" dirty="0" smtClean="0"/>
              <a:t> поліна</a:t>
            </a:r>
          </a:p>
          <a:p>
            <a:r>
              <a:rPr lang="uk-UA" dirty="0" smtClean="0"/>
              <a:t>Щербина Єлизавета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51498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74" y="92500"/>
            <a:ext cx="9818689" cy="1957973"/>
          </a:xfrm>
        </p:spPr>
        <p:txBody>
          <a:bodyPr/>
          <a:lstStyle/>
          <a:p>
            <a:r>
              <a:rPr lang="uk-UA" dirty="0"/>
              <a:t>6. </a:t>
            </a:r>
            <a:r>
              <a:rPr lang="uk-UA" sz="2400" dirty="0"/>
              <a:t>Готова </a:t>
            </a:r>
            <a:r>
              <a:rPr lang="uk-UA" sz="2400" dirty="0" smtClean="0"/>
              <a:t>троянда. Щоб </a:t>
            </a:r>
            <a:r>
              <a:rPr lang="uk-UA" sz="2400" dirty="0"/>
              <a:t>зробити її більш вигнутою, </a:t>
            </a:r>
            <a:r>
              <a:rPr lang="uk-UA" sz="2400" dirty="0" smtClean="0"/>
              <a:t>покладіть </a:t>
            </a:r>
            <a:r>
              <a:rPr lang="uk-UA" sz="2400" dirty="0"/>
              <a:t>її в долоню (чашечкою) і </a:t>
            </a:r>
            <a:r>
              <a:rPr lang="uk-UA" sz="2400" dirty="0" smtClean="0"/>
              <a:t>натисніть </a:t>
            </a:r>
            <a:r>
              <a:rPr lang="uk-UA" sz="2400" dirty="0"/>
              <a:t>на зворотну сторону</a:t>
            </a:r>
            <a:r>
              <a:rPr lang="uk-UA" sz="2400" dirty="0" smtClean="0"/>
              <a:t>. Далі потрібно </a:t>
            </a:r>
            <a:r>
              <a:rPr lang="uk-UA" sz="2400" dirty="0"/>
              <a:t>вирізати з щільного картону кружок під </a:t>
            </a:r>
            <a:r>
              <a:rPr lang="uk-UA" sz="2400" dirty="0" smtClean="0"/>
              <a:t>основу троянду і відкласти її в сторону.</a:t>
            </a:r>
            <a:endParaRPr lang="uk-UA" dirty="0"/>
          </a:p>
        </p:txBody>
      </p:sp>
      <p:pic>
        <p:nvPicPr>
          <p:cNvPr id="8194" name="Picture 2" descr="Мастер-класс Цумами Канзаши Мой первый МК Роза-канзаши на стебле  Воск парафин Диски ватные Картон Клей Ленты Проволока Спички фото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" y="2050473"/>
            <a:ext cx="11881616" cy="39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9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21" y="166389"/>
            <a:ext cx="9772506" cy="2530629"/>
          </a:xfrm>
        </p:spPr>
        <p:txBody>
          <a:bodyPr/>
          <a:lstStyle/>
          <a:p>
            <a:r>
              <a:rPr lang="uk-UA" dirty="0"/>
              <a:t>7. </a:t>
            </a:r>
            <a:r>
              <a:rPr lang="uk-UA" sz="2800" dirty="0"/>
              <a:t>Із зеленої стрічки (шириною 5 см) потрібно вирізати листочки під бутон. </a:t>
            </a:r>
            <a:r>
              <a:rPr lang="uk-UA" sz="2800" dirty="0" smtClean="0"/>
              <a:t>Треба відзначити з </a:t>
            </a:r>
            <a:r>
              <a:rPr lang="uk-UA" sz="2800" dirty="0"/>
              <a:t>кожного боку стрічки по 1 см і </a:t>
            </a:r>
            <a:r>
              <a:rPr lang="uk-UA" sz="2800" dirty="0" smtClean="0"/>
              <a:t>провести зигзагоподібні лінії по лінійці. </a:t>
            </a:r>
            <a:r>
              <a:rPr lang="uk-UA" sz="2800" dirty="0"/>
              <a:t>Всі вирізала паяльником (вийшла подвійна порція листочків).</a:t>
            </a:r>
          </a:p>
        </p:txBody>
      </p:sp>
      <p:pic>
        <p:nvPicPr>
          <p:cNvPr id="9218" name="Picture 2" descr="Мастер-класс Цумами Канзаши Мой первый МК Роза-канзаши на стебле  Воск парафин Диски ватные Картон Клей Ленты Проволока Спички фото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1" y="2697018"/>
            <a:ext cx="11281255" cy="37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6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34700"/>
          </a:xfrm>
        </p:spPr>
        <p:txBody>
          <a:bodyPr/>
          <a:lstStyle/>
          <a:p>
            <a:r>
              <a:rPr lang="uk-UA" dirty="0" smtClean="0"/>
              <a:t>8.</a:t>
            </a:r>
            <a:r>
              <a:rPr lang="ru-RU" dirty="0"/>
              <a:t> </a:t>
            </a:r>
            <a:r>
              <a:rPr lang="ru-RU" sz="2400" dirty="0" err="1"/>
              <a:t>Тепер</a:t>
            </a:r>
            <a:r>
              <a:rPr lang="ru-RU" sz="2400" dirty="0"/>
              <a:t> </a:t>
            </a:r>
            <a:r>
              <a:rPr lang="ru-RU" sz="2400" dirty="0" err="1"/>
              <a:t>приклеюємо</a:t>
            </a:r>
            <a:r>
              <a:rPr lang="ru-RU" sz="2400" dirty="0"/>
              <a:t> листочки до </a:t>
            </a:r>
            <a:r>
              <a:rPr lang="ru-RU" sz="2400" dirty="0" err="1" smtClean="0"/>
              <a:t>троянди</a:t>
            </a:r>
            <a:r>
              <a:rPr lang="ru-RU" sz="2400" dirty="0" smtClean="0"/>
              <a:t>.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 smtClean="0"/>
              <a:t>приклеюїти</a:t>
            </a:r>
            <a:r>
              <a:rPr lang="ru-RU" sz="2400" dirty="0" smtClean="0"/>
              <a:t>  край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/>
              <a:t>закривався</a:t>
            </a:r>
            <a:r>
              <a:rPr lang="ru-RU" sz="2400" dirty="0"/>
              <a:t> </a:t>
            </a:r>
            <a:r>
              <a:rPr lang="ru-RU" sz="2400" dirty="0" smtClean="0"/>
              <a:t>картонною </a:t>
            </a:r>
            <a:r>
              <a:rPr lang="ru-RU" sz="2400" dirty="0" err="1" smtClean="0"/>
              <a:t>заготівкою</a:t>
            </a:r>
            <a:r>
              <a:rPr lang="ru-RU" sz="2400" dirty="0" smtClean="0"/>
              <a:t>, </a:t>
            </a:r>
            <a:r>
              <a:rPr lang="ru-RU" sz="2400" dirty="0"/>
              <a:t>яку ми </a:t>
            </a:r>
            <a:r>
              <a:rPr lang="ru-RU" sz="2400" dirty="0" err="1"/>
              <a:t>вирізали</a:t>
            </a:r>
            <a:r>
              <a:rPr lang="ru-RU" sz="2400" dirty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.</a:t>
            </a:r>
            <a:endParaRPr lang="uk-UA" sz="2400" dirty="0"/>
          </a:p>
        </p:txBody>
      </p:sp>
      <p:pic>
        <p:nvPicPr>
          <p:cNvPr id="10242" name="Picture 2" descr="Мастер-класс Цумами Канзаши Мой первый МК Роза-канзаши на стебле  Воск парафин Диски ватные Картон Клей Ленты Проволока Спички фото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27" y="1911310"/>
            <a:ext cx="4946690" cy="49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1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2" y="147918"/>
            <a:ext cx="9404723" cy="2290482"/>
          </a:xfrm>
        </p:spPr>
        <p:txBody>
          <a:bodyPr/>
          <a:lstStyle/>
          <a:p>
            <a:r>
              <a:rPr lang="uk-UA" dirty="0"/>
              <a:t>9</a:t>
            </a:r>
            <a:r>
              <a:rPr lang="uk-UA" sz="2000" dirty="0"/>
              <a:t>. Далі робимо листочки. Беремо зелену стрічку (5 см), складаємо її </a:t>
            </a:r>
            <a:r>
              <a:rPr lang="uk-UA" sz="2000" dirty="0" smtClean="0"/>
              <a:t>лицьовою </a:t>
            </a:r>
            <a:r>
              <a:rPr lang="uk-UA" sz="2000" dirty="0"/>
              <a:t>стороною всередину (розмір довільний) і обрізаємо. Вийшов складений прямокутник (лицьовою стороною всередину). Тепер в місці складки потрібно провести близько </a:t>
            </a:r>
            <a:r>
              <a:rPr lang="uk-UA" sz="2000" dirty="0" smtClean="0"/>
              <a:t>білю вогню (не опалюючи, </a:t>
            </a:r>
            <a:r>
              <a:rPr lang="uk-UA" sz="2000" dirty="0"/>
              <a:t>інакше все склеїться). Вийшла стійка складочка </a:t>
            </a:r>
            <a:r>
              <a:rPr lang="uk-UA" sz="2000" dirty="0" smtClean="0"/>
              <a:t>посередині.</a:t>
            </a:r>
            <a:endParaRPr lang="uk-UA" sz="2000" dirty="0"/>
          </a:p>
        </p:txBody>
      </p:sp>
      <p:pic>
        <p:nvPicPr>
          <p:cNvPr id="11266" name="Picture 2" descr="Мастер-класс Цумами Канзаши Мой первый МК Роза-канзаши на стебле  Воск парафин Диски ватные Картон Клей Ленты Проволока Спички фото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63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3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38" y="147917"/>
            <a:ext cx="9404723" cy="1893319"/>
          </a:xfrm>
        </p:spPr>
        <p:txBody>
          <a:bodyPr/>
          <a:lstStyle/>
          <a:p>
            <a:r>
              <a:rPr lang="uk-UA" dirty="0" smtClean="0"/>
              <a:t>10.</a:t>
            </a:r>
            <a:r>
              <a:rPr lang="ru-RU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</a:t>
            </a:r>
            <a:r>
              <a:rPr lang="ru-RU" sz="2400" dirty="0" err="1"/>
              <a:t>робимо</a:t>
            </a:r>
            <a:r>
              <a:rPr lang="ru-RU" sz="2400" dirty="0"/>
              <a:t> прожилки на </a:t>
            </a:r>
            <a:r>
              <a:rPr lang="ru-RU" sz="2400" dirty="0" smtClean="0"/>
              <a:t>листочку. </a:t>
            </a:r>
            <a:r>
              <a:rPr lang="ru-RU" sz="2400" dirty="0" err="1" smtClean="0"/>
              <a:t>Лицьовой</a:t>
            </a:r>
            <a:r>
              <a:rPr lang="ru-RU" sz="2400" dirty="0" smtClean="0"/>
              <a:t> </a:t>
            </a:r>
            <a:r>
              <a:rPr lang="ru-RU" sz="2400" dirty="0"/>
              <a:t>стороною </a:t>
            </a:r>
            <a:r>
              <a:rPr lang="ru-RU" sz="2400" dirty="0" err="1"/>
              <a:t>всередину</a:t>
            </a:r>
            <a:r>
              <a:rPr lang="ru-RU" sz="2400" dirty="0"/>
              <a:t> </a:t>
            </a:r>
            <a:r>
              <a:rPr lang="ru-RU" sz="2400" dirty="0" err="1"/>
              <a:t>складаємо</a:t>
            </a:r>
            <a:r>
              <a:rPr lang="ru-RU" sz="2400" dirty="0"/>
              <a:t> листик по </a:t>
            </a:r>
            <a:r>
              <a:rPr lang="ru-RU" sz="2400" dirty="0" err="1"/>
              <a:t>діагоналі</a:t>
            </a:r>
            <a:r>
              <a:rPr lang="ru-RU" sz="2400" dirty="0"/>
              <a:t>, перпендикулярно </a:t>
            </a:r>
            <a:r>
              <a:rPr lang="ru-RU" sz="2400" dirty="0" err="1"/>
              <a:t>середині</a:t>
            </a:r>
            <a:r>
              <a:rPr lang="ru-RU" sz="2400" dirty="0"/>
              <a:t> і проводимо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вогню</a:t>
            </a:r>
            <a:r>
              <a:rPr lang="ru-RU" sz="2400" dirty="0"/>
              <a:t> </a:t>
            </a:r>
            <a:r>
              <a:rPr lang="ru-RU" sz="2400" dirty="0" smtClean="0"/>
              <a:t>(не </a:t>
            </a:r>
            <a:r>
              <a:rPr lang="ru-RU" sz="2400" dirty="0" err="1" smtClean="0"/>
              <a:t>опалюючи</a:t>
            </a:r>
            <a:r>
              <a:rPr lang="ru-RU" sz="2400" dirty="0" smtClean="0"/>
              <a:t>). </a:t>
            </a:r>
            <a:r>
              <a:rPr lang="ru-RU" sz="2400" dirty="0" err="1"/>
              <a:t>Вийшла</a:t>
            </a:r>
            <a:r>
              <a:rPr lang="ru-RU" sz="2400" dirty="0"/>
              <a:t> </a:t>
            </a:r>
            <a:r>
              <a:rPr lang="ru-RU" sz="2400" dirty="0" smtClean="0"/>
              <a:t>складочка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12290" name="Picture 2" descr="Мастер-класс Цумами Канзаши Мой первый МК Роза-канзаши на стебле  Воск парафин Диски ватные Картон Клей Ленты Проволока Спички фото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99" y="217054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7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21673"/>
            <a:ext cx="9404723" cy="1801091"/>
          </a:xfrm>
        </p:spPr>
        <p:txBody>
          <a:bodyPr/>
          <a:lstStyle/>
          <a:p>
            <a:r>
              <a:rPr lang="uk-UA" dirty="0" smtClean="0"/>
              <a:t>11.</a:t>
            </a:r>
            <a:r>
              <a:rPr lang="ru-RU" dirty="0"/>
              <a:t> </a:t>
            </a:r>
            <a:r>
              <a:rPr lang="ru-RU" sz="2400" dirty="0" err="1"/>
              <a:t>Продовжуємо</a:t>
            </a:r>
            <a:r>
              <a:rPr lang="ru-RU" sz="2400" dirty="0"/>
              <a:t> з </a:t>
            </a:r>
            <a:r>
              <a:rPr lang="ru-RU" sz="2400" dirty="0" err="1"/>
              <a:t>іншого</a:t>
            </a:r>
            <a:r>
              <a:rPr lang="ru-RU" sz="2400" dirty="0"/>
              <a:t> боку.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вирізаємо</a:t>
            </a:r>
            <a:r>
              <a:rPr lang="ru-RU" sz="2400" dirty="0"/>
              <a:t> </a:t>
            </a:r>
            <a:r>
              <a:rPr lang="ru-RU" sz="2400" dirty="0" err="1"/>
              <a:t>листочок</a:t>
            </a:r>
            <a:r>
              <a:rPr lang="ru-RU" sz="2400" dirty="0"/>
              <a:t> </a:t>
            </a:r>
            <a:r>
              <a:rPr lang="ru-RU" sz="2400" dirty="0" err="1"/>
              <a:t>потрібної</a:t>
            </a:r>
            <a:r>
              <a:rPr lang="ru-RU" sz="2400" dirty="0"/>
              <a:t> нам </a:t>
            </a:r>
            <a:r>
              <a:rPr lang="ru-RU" sz="2400" dirty="0" err="1"/>
              <a:t>форми</a:t>
            </a:r>
            <a:r>
              <a:rPr lang="ru-RU" sz="2400" dirty="0"/>
              <a:t> і </a:t>
            </a:r>
            <a:r>
              <a:rPr lang="ru-RU" sz="2400" dirty="0" err="1" smtClean="0"/>
              <a:t>опалюємо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кра</a:t>
            </a:r>
            <a:r>
              <a:rPr lang="ru-RU" sz="2400" dirty="0" err="1"/>
              <a:t>ї</a:t>
            </a:r>
            <a:r>
              <a:rPr lang="ru-RU" sz="2400" dirty="0" smtClean="0"/>
              <a:t>. </a:t>
            </a:r>
            <a:r>
              <a:rPr lang="ru-RU" sz="2400" dirty="0" err="1"/>
              <a:t>Всього</a:t>
            </a:r>
            <a:r>
              <a:rPr lang="ru-RU" sz="2400" dirty="0"/>
              <a:t> нам </a:t>
            </a:r>
            <a:r>
              <a:rPr lang="ru-RU" sz="2400" dirty="0" err="1"/>
              <a:t>потрібно</a:t>
            </a:r>
            <a:r>
              <a:rPr lang="ru-RU" sz="2400" dirty="0"/>
              <a:t> 6 </a:t>
            </a:r>
            <a:r>
              <a:rPr lang="ru-RU" sz="2400" dirty="0" err="1"/>
              <a:t>листочків</a:t>
            </a:r>
            <a:r>
              <a:rPr lang="ru-RU" sz="2400" dirty="0"/>
              <a:t> (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два великих і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 smtClean="0"/>
              <a:t>маленькі</a:t>
            </a:r>
            <a:r>
              <a:rPr lang="ru-RU" sz="2400" dirty="0" smtClean="0"/>
              <a:t>).</a:t>
            </a:r>
            <a:endParaRPr lang="uk-UA" sz="2400" dirty="0"/>
          </a:p>
        </p:txBody>
      </p:sp>
      <p:pic>
        <p:nvPicPr>
          <p:cNvPr id="13314" name="Picture 2" descr="Мастер-класс Цумами Канзаши Мой первый МК Роза-канзаши на стебле  Воск парафин Диски ватные Картон Клей Ленты Проволока Спички фото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72" y="217516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5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9827"/>
          </a:xfrm>
        </p:spPr>
        <p:txBody>
          <a:bodyPr/>
          <a:lstStyle/>
          <a:p>
            <a:r>
              <a:rPr lang="uk-UA" dirty="0"/>
              <a:t>12. </a:t>
            </a:r>
            <a:r>
              <a:rPr lang="uk-UA" sz="2400" dirty="0"/>
              <a:t>Беремо тонку дріт і нарізаємо 6 відрізків довільної </a:t>
            </a:r>
            <a:r>
              <a:rPr lang="uk-UA" sz="2400" dirty="0" smtClean="0"/>
              <a:t>довжини.</a:t>
            </a:r>
            <a:endParaRPr lang="uk-UA" sz="2400" dirty="0"/>
          </a:p>
        </p:txBody>
      </p:sp>
      <p:pic>
        <p:nvPicPr>
          <p:cNvPr id="14338" name="Picture 2" descr="Мастер-класс Цумами Канзаши Мой первый МК Роза-канзаши на стебле  Воск парафин Диски ватные Картон Клей Ленты Проволока Спички фото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03" y="1662545"/>
            <a:ext cx="6656338" cy="49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6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766" y="0"/>
            <a:ext cx="9404723" cy="2281382"/>
          </a:xfrm>
        </p:spPr>
        <p:txBody>
          <a:bodyPr/>
          <a:lstStyle/>
          <a:p>
            <a:r>
              <a:rPr lang="uk-UA" dirty="0"/>
              <a:t>13. </a:t>
            </a:r>
            <a:r>
              <a:rPr lang="uk-UA" sz="2000" dirty="0"/>
              <a:t>Потрібно приклеїти дріт до </a:t>
            </a:r>
            <a:r>
              <a:rPr lang="uk-UA" sz="2000" dirty="0" smtClean="0"/>
              <a:t>листочка. Треба засунути </a:t>
            </a:r>
            <a:r>
              <a:rPr lang="uk-UA" sz="2000" dirty="0"/>
              <a:t>кінчик дроту в носик </a:t>
            </a:r>
            <a:r>
              <a:rPr lang="uk-UA" sz="2000" dirty="0" err="1"/>
              <a:t>термо</a:t>
            </a:r>
            <a:r>
              <a:rPr lang="uk-UA" sz="2000" dirty="0"/>
              <a:t>-пістолета і </a:t>
            </a:r>
            <a:r>
              <a:rPr lang="uk-UA" sz="2000" dirty="0" smtClean="0"/>
              <a:t>приклеїти </a:t>
            </a:r>
            <a:r>
              <a:rPr lang="uk-UA" sz="2000" dirty="0"/>
              <a:t>до серединки аркуша (якщо частина дротів не приклеїлася, її можна підклеїти). Приклеюємо всі листочки до дроту. Далі потрібно з'єднати листки в </a:t>
            </a:r>
            <a:r>
              <a:rPr lang="uk-UA" sz="2000" dirty="0" smtClean="0"/>
              <a:t>гілочками. Для </a:t>
            </a:r>
            <a:r>
              <a:rPr lang="uk-UA" sz="2000" dirty="0"/>
              <a:t>цього </a:t>
            </a:r>
            <a:r>
              <a:rPr lang="uk-UA" sz="2000" dirty="0" smtClean="0"/>
              <a:t>повертаємо </a:t>
            </a:r>
            <a:r>
              <a:rPr lang="uk-UA" sz="2000" dirty="0"/>
              <a:t>три листка і плоскогубцями </a:t>
            </a:r>
            <a:r>
              <a:rPr lang="uk-UA" sz="2000" dirty="0" smtClean="0"/>
              <a:t>закрутити міцніше. Вийшло </a:t>
            </a:r>
            <a:r>
              <a:rPr lang="uk-UA" sz="2000" dirty="0"/>
              <a:t>дві гілочки)</a:t>
            </a:r>
          </a:p>
        </p:txBody>
      </p:sp>
      <p:pic>
        <p:nvPicPr>
          <p:cNvPr id="15362" name="Picture 2" descr="Мастер-класс Цумами Канзаши Мой первый МК Роза-канзаши на стебле  Воск парафин Диски ватные Картон Клей Ленты Проволока Спички фото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281382"/>
            <a:ext cx="11360728" cy="37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7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14. </a:t>
            </a:r>
            <a:r>
              <a:rPr lang="uk-UA" sz="2000" dirty="0"/>
              <a:t>Приступимо до стебла. В </a:t>
            </a:r>
            <a:r>
              <a:rPr lang="uk-UA" sz="2000" dirty="0" smtClean="0"/>
              <a:t>вирізаній </a:t>
            </a:r>
            <a:r>
              <a:rPr lang="uk-UA" sz="2000" dirty="0"/>
              <a:t>підставі </a:t>
            </a:r>
            <a:r>
              <a:rPr lang="uk-UA" sz="2000" dirty="0" smtClean="0"/>
              <a:t>для </a:t>
            </a:r>
            <a:r>
              <a:rPr lang="uk-UA" sz="2000" dirty="0" err="1"/>
              <a:t>троянди</a:t>
            </a:r>
            <a:r>
              <a:rPr lang="uk-UA" sz="2000" dirty="0"/>
              <a:t> робимо дві дірочки під розмір </a:t>
            </a:r>
            <a:r>
              <a:rPr lang="uk-UA" sz="2000" dirty="0" smtClean="0"/>
              <a:t>дроту. </a:t>
            </a:r>
            <a:r>
              <a:rPr lang="uk-UA" sz="2000" dirty="0"/>
              <a:t>Звертаємо дріт гачком і протягуємо її в </a:t>
            </a:r>
            <a:r>
              <a:rPr lang="uk-UA" sz="2000" dirty="0" smtClean="0"/>
              <a:t>картон. З'єднуємо </a:t>
            </a:r>
            <a:r>
              <a:rPr lang="uk-UA" sz="2000" dirty="0"/>
              <a:t>кінчик з </a:t>
            </a:r>
            <a:r>
              <a:rPr lang="uk-UA" sz="2000" dirty="0" smtClean="0"/>
              <a:t>основою.</a:t>
            </a:r>
            <a:endParaRPr lang="uk-UA" sz="2000" dirty="0"/>
          </a:p>
        </p:txBody>
      </p:sp>
      <p:pic>
        <p:nvPicPr>
          <p:cNvPr id="16386" name="Picture 2" descr="Мастер-класс Цумами Канзаши Мой первый МК Роза-канзаши на стебле  Воск парафин Диски ватные Картон Клей Ленты Проволока Спички фото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" y="3103420"/>
            <a:ext cx="11815433" cy="34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6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43937"/>
          </a:xfrm>
        </p:spPr>
        <p:txBody>
          <a:bodyPr/>
          <a:lstStyle/>
          <a:p>
            <a:r>
              <a:rPr lang="uk-UA" dirty="0"/>
              <a:t>15. </a:t>
            </a:r>
            <a:r>
              <a:rPr lang="uk-UA" sz="2000" dirty="0"/>
              <a:t>З ватного диска вирізаємо невеликий </a:t>
            </a:r>
            <a:r>
              <a:rPr lang="uk-UA" sz="2000" dirty="0" smtClean="0"/>
              <a:t>кружок (розміром як основа). </a:t>
            </a:r>
            <a:r>
              <a:rPr lang="uk-UA" sz="2000" dirty="0"/>
              <a:t>Протягуємо дріт у ватку і приклеюємо її краї до </a:t>
            </a:r>
            <a:r>
              <a:rPr lang="uk-UA" sz="2000" dirty="0" smtClean="0"/>
              <a:t>картону. </a:t>
            </a:r>
            <a:r>
              <a:rPr lang="uk-UA" sz="2000" dirty="0"/>
              <a:t>Потім вирізаємо з 5см стрічки квадрат і протягуємо в нього дріт з </a:t>
            </a:r>
            <a:r>
              <a:rPr lang="uk-UA" sz="2000" dirty="0" smtClean="0"/>
              <a:t>ваткою.</a:t>
            </a:r>
            <a:endParaRPr lang="uk-UA" sz="2000" dirty="0"/>
          </a:p>
        </p:txBody>
      </p:sp>
      <p:pic>
        <p:nvPicPr>
          <p:cNvPr id="17410" name="Picture 2" descr="Мастер-класс Цумами Канзаши Мой первый МК Роза-канзаши на стебле  Воск парафин Диски ватные Картон Клей Ленты Проволока Спички фото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096655"/>
            <a:ext cx="11444721" cy="37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астер-класс Цумами Канзаши Мой первый МК Роза-канзаши на стебле  Воск парафин Диски ватные Картон Клей Ленты Проволока Спички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6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9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071283"/>
          </a:xfrm>
        </p:spPr>
        <p:txBody>
          <a:bodyPr/>
          <a:lstStyle/>
          <a:p>
            <a:r>
              <a:rPr lang="uk-UA" dirty="0" smtClean="0"/>
              <a:t>16.</a:t>
            </a:r>
            <a:r>
              <a:rPr lang="ru-RU" dirty="0"/>
              <a:t> </a:t>
            </a:r>
            <a:r>
              <a:rPr lang="ru-RU" sz="2000" dirty="0" err="1"/>
              <a:t>Приклеюємо</a:t>
            </a:r>
            <a:r>
              <a:rPr lang="ru-RU" sz="2000" dirty="0"/>
              <a:t> </a:t>
            </a:r>
            <a:r>
              <a:rPr lang="ru-RU" sz="2000" dirty="0" smtClean="0"/>
              <a:t>край </a:t>
            </a:r>
            <a:r>
              <a:rPr lang="ru-RU" sz="2000" dirty="0" err="1"/>
              <a:t>стрічки</a:t>
            </a:r>
            <a:r>
              <a:rPr lang="ru-RU" sz="2000" dirty="0"/>
              <a:t> до </a:t>
            </a:r>
            <a:r>
              <a:rPr lang="ru-RU" sz="2000" dirty="0" smtClean="0"/>
              <a:t>картону. </a:t>
            </a:r>
            <a:r>
              <a:rPr lang="ru-RU" sz="2000" dirty="0" err="1"/>
              <a:t>Заокруглюємо</a:t>
            </a:r>
            <a:r>
              <a:rPr lang="ru-RU" sz="2000" dirty="0"/>
              <a:t> </a:t>
            </a:r>
            <a:r>
              <a:rPr lang="ru-RU" sz="2000" dirty="0" smtClean="0"/>
              <a:t>край </a:t>
            </a:r>
            <a:r>
              <a:rPr lang="ru-RU" sz="2000" dirty="0" err="1" smtClean="0"/>
              <a:t>стрічки</a:t>
            </a:r>
            <a:r>
              <a:rPr lang="ru-RU" sz="2000" dirty="0" smtClean="0"/>
              <a:t> і </a:t>
            </a:r>
            <a:r>
              <a:rPr lang="ru-RU" sz="2000" dirty="0" err="1" smtClean="0"/>
              <a:t>опалюємо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запальничкою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8434" name="Picture 2" descr="Мастер-класс Цумами Канзаши Мой первый МК Роза-канзаши на стебле  Воск парафин Диски ватные Картон Клей Ленты Проволока Спички фото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99" y="1524000"/>
            <a:ext cx="5167745" cy="5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3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34701"/>
          </a:xfrm>
        </p:spPr>
        <p:txBody>
          <a:bodyPr/>
          <a:lstStyle/>
          <a:p>
            <a:r>
              <a:rPr lang="uk-UA" dirty="0"/>
              <a:t>17. </a:t>
            </a:r>
            <a:r>
              <a:rPr lang="uk-UA" sz="2000" dirty="0" smtClean="0"/>
              <a:t>Починаємо </a:t>
            </a:r>
            <a:r>
              <a:rPr lang="uk-UA" sz="2000" dirty="0"/>
              <a:t>обертати стебло </a:t>
            </a:r>
            <a:r>
              <a:rPr lang="uk-UA" sz="2000" dirty="0" smtClean="0"/>
              <a:t>стрічкою. </a:t>
            </a:r>
            <a:r>
              <a:rPr lang="uk-UA" sz="2000" dirty="0"/>
              <a:t>Беремо зелену стрічку (2,5 см) і по діагоналі обрізаємо її </a:t>
            </a:r>
            <a:r>
              <a:rPr lang="uk-UA" sz="2000" dirty="0" smtClean="0"/>
              <a:t>край. </a:t>
            </a:r>
            <a:r>
              <a:rPr lang="uk-UA" sz="2000" dirty="0"/>
              <a:t>Приклеюємо край до дроту (щоб міцніше трималася). Починаємо діагонально намотувати стрічку на </a:t>
            </a:r>
            <a:r>
              <a:rPr lang="uk-UA" sz="2000" dirty="0" smtClean="0"/>
              <a:t>дріт.</a:t>
            </a:r>
            <a:endParaRPr lang="uk-UA" sz="2000" dirty="0"/>
          </a:p>
        </p:txBody>
      </p:sp>
      <p:pic>
        <p:nvPicPr>
          <p:cNvPr id="19458" name="Picture 2" descr="Мастер-класс Цумами Канзаши Мой первый МК Роза-канзаши на стебле  Воск парафин Диски ватные Картон Клей Ленты Проволока Спички фото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79" y="2087418"/>
            <a:ext cx="4640985" cy="46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38" y="129444"/>
            <a:ext cx="9404723" cy="1976447"/>
          </a:xfrm>
        </p:spPr>
        <p:txBody>
          <a:bodyPr/>
          <a:lstStyle/>
          <a:p>
            <a:r>
              <a:rPr lang="uk-UA" dirty="0"/>
              <a:t>18. </a:t>
            </a:r>
            <a:r>
              <a:rPr lang="uk-UA" sz="2000" dirty="0"/>
              <a:t>Тепер потрібно приєднати </a:t>
            </a:r>
            <a:r>
              <a:rPr lang="uk-UA" sz="2000" dirty="0" smtClean="0"/>
              <a:t>гілочку. </a:t>
            </a:r>
            <a:r>
              <a:rPr lang="uk-UA" sz="2000" dirty="0"/>
              <a:t>Щоб нічого не </a:t>
            </a:r>
            <a:r>
              <a:rPr lang="uk-UA" sz="2000" dirty="0" err="1" smtClean="0"/>
              <a:t>розпалося</a:t>
            </a:r>
            <a:r>
              <a:rPr lang="uk-UA" sz="2000" dirty="0" smtClean="0"/>
              <a:t> , </a:t>
            </a:r>
            <a:r>
              <a:rPr lang="uk-UA" sz="2000" dirty="0"/>
              <a:t>в місці, де повинні бути листки, на стебло </a:t>
            </a:r>
            <a:r>
              <a:rPr lang="uk-UA" sz="2000" dirty="0" smtClean="0"/>
              <a:t>капаєм </a:t>
            </a:r>
            <a:r>
              <a:rPr lang="uk-UA" sz="2000" dirty="0"/>
              <a:t>клей і закріплюємо </a:t>
            </a:r>
            <a:r>
              <a:rPr lang="uk-UA" sz="2000" dirty="0" smtClean="0"/>
              <a:t>стрічку .Прикручуємо </a:t>
            </a:r>
            <a:r>
              <a:rPr lang="uk-UA" sz="2000" dirty="0"/>
              <a:t>гілочку до стебла і закріплюємо крапелькою </a:t>
            </a:r>
            <a:r>
              <a:rPr lang="uk-UA" sz="2000" dirty="0" smtClean="0"/>
              <a:t>клею. </a:t>
            </a:r>
            <a:r>
              <a:rPr lang="uk-UA" sz="2000" dirty="0"/>
              <a:t>Акуратно обмотуємо гілку стрічкою (всі закріплюємо клеєм). Так само прикріплюємо і другу </a:t>
            </a:r>
            <a:r>
              <a:rPr lang="uk-UA" sz="2000" dirty="0" smtClean="0"/>
              <a:t>гілочку.</a:t>
            </a:r>
            <a:endParaRPr lang="uk-UA" sz="2000" dirty="0"/>
          </a:p>
        </p:txBody>
      </p:sp>
      <p:pic>
        <p:nvPicPr>
          <p:cNvPr id="20482" name="Picture 2" descr="Мастер-класс Цумами Канзаши Мой первый МК Роза-канзаши на стебле  Воск парафин Диски ватные Картон Клей Ленты Проволока Спички фото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2649693"/>
            <a:ext cx="11186103" cy="37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3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49974"/>
          </a:xfrm>
        </p:spPr>
        <p:txBody>
          <a:bodyPr/>
          <a:lstStyle/>
          <a:p>
            <a:r>
              <a:rPr lang="uk-UA" dirty="0" smtClean="0"/>
              <a:t>19.</a:t>
            </a:r>
            <a:r>
              <a:rPr lang="ru-RU" dirty="0"/>
              <a:t> </a:t>
            </a:r>
            <a:r>
              <a:rPr lang="ru-RU" sz="2000" dirty="0"/>
              <a:t>У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/>
              <a:t>стебла</a:t>
            </a:r>
            <a:r>
              <a:rPr lang="ru-RU" sz="2000" dirty="0"/>
              <a:t> </a:t>
            </a:r>
            <a:r>
              <a:rPr lang="ru-RU" sz="2000" dirty="0" err="1" smtClean="0"/>
              <a:t>намотаємо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стрічкою</a:t>
            </a:r>
            <a:r>
              <a:rPr lang="ru-RU" sz="2000" dirty="0" smtClean="0"/>
              <a:t> </a:t>
            </a:r>
            <a:r>
              <a:rPr lang="ru-RU" sz="2000" dirty="0" err="1"/>
              <a:t>рівно</a:t>
            </a:r>
            <a:r>
              <a:rPr lang="ru-RU" sz="2000" dirty="0"/>
              <a:t> (а не по </a:t>
            </a:r>
            <a:r>
              <a:rPr lang="ru-RU" sz="2000" dirty="0" err="1"/>
              <a:t>діагоналі</a:t>
            </a:r>
            <a:r>
              <a:rPr lang="ru-RU" sz="2000" dirty="0"/>
              <a:t>) і </a:t>
            </a:r>
            <a:r>
              <a:rPr lang="ru-RU" sz="2000" dirty="0" err="1"/>
              <a:t>закріплюємо</a:t>
            </a:r>
            <a:r>
              <a:rPr lang="ru-RU" sz="2000" dirty="0"/>
              <a:t> </a:t>
            </a:r>
            <a:r>
              <a:rPr lang="ru-RU" sz="2000" dirty="0" err="1" smtClean="0"/>
              <a:t>клеєм</a:t>
            </a:r>
            <a:r>
              <a:rPr lang="ru-RU" sz="2000" dirty="0" smtClean="0"/>
              <a:t>. </a:t>
            </a:r>
            <a:r>
              <a:rPr lang="ru-RU" sz="2000" dirty="0"/>
              <a:t>На </a:t>
            </a:r>
            <a:r>
              <a:rPr lang="ru-RU" sz="2000" dirty="0" err="1"/>
              <a:t>кінчик</a:t>
            </a:r>
            <a:r>
              <a:rPr lang="ru-RU" sz="2000" dirty="0"/>
              <a:t> дроту </a:t>
            </a:r>
            <a:r>
              <a:rPr lang="ru-RU" sz="2000" dirty="0" err="1" smtClean="0"/>
              <a:t>капаємо</a:t>
            </a:r>
            <a:r>
              <a:rPr lang="ru-RU" sz="2000" dirty="0" smtClean="0"/>
              <a:t> </a:t>
            </a:r>
            <a:r>
              <a:rPr lang="ru-RU" sz="2000" dirty="0" err="1"/>
              <a:t>краплю</a:t>
            </a:r>
            <a:r>
              <a:rPr lang="ru-RU" sz="2000" dirty="0"/>
              <a:t> </a:t>
            </a:r>
            <a:r>
              <a:rPr lang="ru-RU" sz="2000" dirty="0" smtClean="0"/>
              <a:t>клею.</a:t>
            </a:r>
            <a:endParaRPr lang="uk-UA" sz="2000" dirty="0"/>
          </a:p>
        </p:txBody>
      </p:sp>
      <p:pic>
        <p:nvPicPr>
          <p:cNvPr id="21506" name="Picture 2" descr="Мастер-класс Цумами Канзаши Мой первый МК Роза-канзаши на стебле  Воск парафин Диски ватные Картон Клей Ленты Проволока Спички фото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9" y="2216727"/>
            <a:ext cx="11463170" cy="37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2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812665"/>
          </a:xfrm>
        </p:spPr>
        <p:txBody>
          <a:bodyPr/>
          <a:lstStyle/>
          <a:p>
            <a:r>
              <a:rPr lang="uk-UA" dirty="0" smtClean="0"/>
              <a:t>20.</a:t>
            </a:r>
            <a:r>
              <a:rPr lang="ru-RU" dirty="0"/>
              <a:t> </a:t>
            </a:r>
            <a:r>
              <a:rPr lang="ru-RU" sz="2000" dirty="0" err="1"/>
              <a:t>Сховаємо</a:t>
            </a:r>
            <a:r>
              <a:rPr lang="ru-RU" sz="2000" dirty="0"/>
              <a:t> початок </a:t>
            </a:r>
            <a:r>
              <a:rPr lang="ru-RU" sz="2000" dirty="0" err="1"/>
              <a:t>стрічки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прямокутником</a:t>
            </a:r>
            <a:r>
              <a:rPr lang="ru-RU" sz="2000" dirty="0"/>
              <a:t> того ж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2530" name="Picture 2" descr="Мастер-класс Цумами Канзаши Мой первый МК Роза-канзаши на стебле  Воск парафин Диски ватные Картон Клей Ленты Проволока Спички фото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5" y="1265382"/>
            <a:ext cx="10844791" cy="542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30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320665"/>
          </a:xfrm>
        </p:spPr>
        <p:txBody>
          <a:bodyPr/>
          <a:lstStyle/>
          <a:p>
            <a:r>
              <a:rPr lang="uk-UA" dirty="0" smtClean="0"/>
              <a:t>21.</a:t>
            </a:r>
            <a:r>
              <a:rPr lang="ru-RU" dirty="0"/>
              <a:t> </a:t>
            </a:r>
            <a:r>
              <a:rPr lang="ru-RU" sz="2000" dirty="0"/>
              <a:t>Ми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закінчили</a:t>
            </a:r>
            <a:r>
              <a:rPr lang="ru-RU" sz="2000" dirty="0" smtClean="0"/>
              <a:t>! </a:t>
            </a:r>
            <a:r>
              <a:rPr lang="ru-RU" sz="2000" dirty="0"/>
              <a:t>Листочки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троянди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трохи</a:t>
            </a:r>
            <a:r>
              <a:rPr lang="ru-RU" sz="2000" dirty="0"/>
              <a:t> </a:t>
            </a:r>
            <a:r>
              <a:rPr lang="ru-RU" sz="2000" dirty="0" err="1"/>
              <a:t>підклеїти</a:t>
            </a:r>
            <a:r>
              <a:rPr lang="ru-RU" sz="2000" dirty="0"/>
              <a:t> до </a:t>
            </a:r>
            <a:r>
              <a:rPr lang="ru-RU" sz="2000" dirty="0" err="1"/>
              <a:t>пелюсток</a:t>
            </a:r>
            <a:r>
              <a:rPr lang="ru-RU" sz="2000" dirty="0"/>
              <a:t> (</a:t>
            </a:r>
            <a:r>
              <a:rPr lang="ru-RU" sz="2000" dirty="0" err="1"/>
              <a:t>щоб</a:t>
            </a:r>
            <a:r>
              <a:rPr lang="ru-RU" sz="2000" dirty="0"/>
              <a:t> вони не </a:t>
            </a:r>
            <a:r>
              <a:rPr lang="ru-RU" sz="2000" dirty="0" err="1" smtClean="0"/>
              <a:t>стирчали</a:t>
            </a:r>
            <a:r>
              <a:rPr lang="ru-RU" sz="2000" dirty="0" smtClean="0"/>
              <a:t> вниз). На </a:t>
            </a:r>
            <a:r>
              <a:rPr lang="ru-RU" sz="2000" dirty="0" err="1"/>
              <a:t>крапельку</a:t>
            </a:r>
            <a:r>
              <a:rPr lang="ru-RU" sz="2000" dirty="0"/>
              <a:t> клею садимо </a:t>
            </a:r>
            <a:r>
              <a:rPr lang="ru-RU" sz="2000" dirty="0" err="1"/>
              <a:t>наші</a:t>
            </a:r>
            <a:r>
              <a:rPr lang="ru-RU" sz="2000" dirty="0"/>
              <a:t> </a:t>
            </a:r>
            <a:r>
              <a:rPr lang="ru-RU" sz="2000" dirty="0" smtClean="0"/>
              <a:t>листики.</a:t>
            </a:r>
            <a:endParaRPr lang="uk-UA" sz="2000" dirty="0"/>
          </a:p>
        </p:txBody>
      </p:sp>
      <p:pic>
        <p:nvPicPr>
          <p:cNvPr id="23554" name="Picture 2" descr="Мастер-класс Цумами Канзаши Мой первый МК Роза-канзаши на стебле  Воск парафин Диски ватные Картон Клей Ленты Проволока Спички фото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" y="2379637"/>
            <a:ext cx="11527847" cy="38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7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8155"/>
          </a:xfrm>
        </p:spPr>
        <p:txBody>
          <a:bodyPr/>
          <a:lstStyle/>
          <a:p>
            <a:r>
              <a:rPr lang="uk-UA" dirty="0"/>
              <a:t>22. Приклеїти троянду до </a:t>
            </a:r>
            <a:r>
              <a:rPr lang="uk-UA" dirty="0" smtClean="0"/>
              <a:t>стебла.</a:t>
            </a:r>
            <a:endParaRPr lang="uk-UA" dirty="0"/>
          </a:p>
        </p:txBody>
      </p:sp>
      <p:pic>
        <p:nvPicPr>
          <p:cNvPr id="24578" name="Picture 2" descr="Мастер-класс Цумами Канзаши Мой первый МК Роза-канзаши на стебле  Воск парафин Диски ватные Картон Клей Ленты Проволока Спички фото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47" y="1533238"/>
            <a:ext cx="6775449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6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uk-UA" dirty="0" smtClean="0"/>
              <a:t>23.</a:t>
            </a:r>
            <a:r>
              <a:rPr lang="ru-RU" dirty="0"/>
              <a:t> </a:t>
            </a:r>
            <a:r>
              <a:rPr lang="ru-RU" sz="2000" dirty="0" err="1"/>
              <a:t>Заливаємо</a:t>
            </a:r>
            <a:r>
              <a:rPr lang="ru-RU" sz="2000" dirty="0"/>
              <a:t> </a:t>
            </a:r>
            <a:r>
              <a:rPr lang="ru-RU" sz="2000" dirty="0" err="1"/>
              <a:t>троянду</a:t>
            </a:r>
            <a:r>
              <a:rPr lang="ru-RU" sz="2000" dirty="0"/>
              <a:t> </a:t>
            </a:r>
            <a:r>
              <a:rPr lang="ru-RU" sz="2000" dirty="0" err="1"/>
              <a:t>клеєм</a:t>
            </a:r>
            <a:r>
              <a:rPr lang="ru-RU" sz="2000" dirty="0"/>
              <a:t> і </a:t>
            </a:r>
            <a:r>
              <a:rPr lang="ru-RU" sz="2000" dirty="0" err="1"/>
              <a:t>приклеюємо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до </a:t>
            </a:r>
            <a:r>
              <a:rPr lang="ru-RU" sz="2000" dirty="0" err="1" smtClean="0"/>
              <a:t>стебла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5602" name="Picture 2" descr="Мастер-класс Цумами Канзаши Мой первый МК Роза-канзаши на стебле  Воск парафин Диски ватные Картон Клей Ленты Проволока Спички фот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1" y="1219200"/>
            <a:ext cx="7403521" cy="55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6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астер-класс Цумами Канзаши Мой первый МК Роза-канзаши на стебле  Воск парафин Диски ватные Картон Клей Ленты Проволока Спички фото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9" y="1797604"/>
            <a:ext cx="11472430" cy="37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095864"/>
          </a:xfrm>
        </p:spPr>
        <p:txBody>
          <a:bodyPr/>
          <a:lstStyle/>
          <a:p>
            <a:r>
              <a:rPr lang="uk-UA" sz="3200" dirty="0" smtClean="0">
                <a:solidFill>
                  <a:srgbClr val="92D050"/>
                </a:solidFill>
              </a:rPr>
              <a:t>Для роботи нам потрібно:</a:t>
            </a:r>
            <a:br>
              <a:rPr lang="uk-UA" sz="3200" dirty="0" smtClean="0">
                <a:solidFill>
                  <a:srgbClr val="92D050"/>
                </a:solidFill>
              </a:rPr>
            </a:br>
            <a:r>
              <a:rPr lang="uk-UA" sz="3200" dirty="0" smtClean="0"/>
              <a:t>1.Стрічка білого кольору 5 см</a:t>
            </a:r>
            <a:br>
              <a:rPr lang="uk-UA" sz="3200" dirty="0" smtClean="0"/>
            </a:br>
            <a:r>
              <a:rPr lang="uk-UA" sz="3200" dirty="0" smtClean="0"/>
              <a:t>2.Два види зеленої стрічки 5 см і 2,5 см</a:t>
            </a:r>
            <a:br>
              <a:rPr lang="uk-UA" sz="3200" dirty="0" smtClean="0"/>
            </a:br>
            <a:r>
              <a:rPr lang="uk-UA" sz="3200" dirty="0" smtClean="0"/>
              <a:t>3.Клей (</a:t>
            </a:r>
            <a:r>
              <a:rPr lang="uk-UA" sz="3200" dirty="0" err="1" smtClean="0"/>
              <a:t>термо</a:t>
            </a:r>
            <a:r>
              <a:rPr lang="uk-UA" sz="3200" dirty="0" smtClean="0"/>
              <a:t>- пістолет)</a:t>
            </a:r>
            <a:br>
              <a:rPr lang="uk-UA" sz="3200" dirty="0" smtClean="0"/>
            </a:br>
            <a:r>
              <a:rPr lang="uk-UA" sz="3200" dirty="0" smtClean="0"/>
              <a:t>4.Паяльник</a:t>
            </a:r>
            <a:br>
              <a:rPr lang="uk-UA" sz="3200" dirty="0" smtClean="0"/>
            </a:br>
            <a:r>
              <a:rPr lang="uk-UA" sz="3200" dirty="0" smtClean="0"/>
              <a:t>5.Пінцет</a:t>
            </a:r>
            <a:br>
              <a:rPr lang="uk-UA" sz="3200" dirty="0" smtClean="0"/>
            </a:br>
            <a:r>
              <a:rPr lang="uk-UA" sz="3200" dirty="0" smtClean="0"/>
              <a:t>6.Дріт для стебла</a:t>
            </a:r>
            <a:br>
              <a:rPr lang="uk-UA" sz="3200" dirty="0" smtClean="0"/>
            </a:br>
            <a:r>
              <a:rPr lang="uk-UA" sz="3200" dirty="0" smtClean="0"/>
              <a:t>7.Тонкий дріт</a:t>
            </a:r>
            <a:br>
              <a:rPr lang="uk-UA" sz="3200" dirty="0" smtClean="0"/>
            </a:br>
            <a:r>
              <a:rPr lang="uk-UA" sz="3200" dirty="0" smtClean="0"/>
              <a:t>8.Ножниці</a:t>
            </a:r>
            <a:br>
              <a:rPr lang="uk-UA" sz="3200" dirty="0" smtClean="0"/>
            </a:br>
            <a:r>
              <a:rPr lang="uk-UA" sz="3200" dirty="0" smtClean="0"/>
              <a:t>9. Запальничка</a:t>
            </a:r>
            <a:br>
              <a:rPr lang="uk-UA" sz="3200" dirty="0" smtClean="0"/>
            </a:br>
            <a:r>
              <a:rPr lang="uk-UA" sz="3200" dirty="0" smtClean="0"/>
              <a:t>10.Лінійка</a:t>
            </a:r>
            <a:br>
              <a:rPr lang="uk-UA" sz="3200" dirty="0" smtClean="0"/>
            </a:br>
            <a:r>
              <a:rPr lang="uk-UA" sz="3200" dirty="0" smtClean="0"/>
              <a:t>11.Свічка</a:t>
            </a:r>
            <a:br>
              <a:rPr lang="uk-UA" sz="3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99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стер-класс Цумами Канзаши Мой первый МК Роза-канзаши на стебле  Воск парафин Диски ватные Картон Клей Ленты Проволока Спички 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0"/>
            <a:ext cx="9458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3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3913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uk-UA" sz="2400" dirty="0" smtClean="0"/>
              <a:t>Для початку треба вирізати квадрати із білої стрічки розміром 5х5 см. Скласти квадрат навпіл ,потім кутки загорнути в середину.</a:t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3074" name="Picture 2" descr="Мастер-класс Цумами Канзаши Мой первый МК Роза-канзаши на стебле  Воск парафин Диски ватные Картон Клей Ленты Проволока Спички фото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23" y="1721325"/>
            <a:ext cx="6848898" cy="51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r>
              <a:rPr lang="uk-UA" dirty="0" smtClean="0"/>
              <a:t>2.Підрізаймо низ і опалімо.</a:t>
            </a:r>
            <a:endParaRPr lang="uk-UA" dirty="0"/>
          </a:p>
        </p:txBody>
      </p:sp>
      <p:pic>
        <p:nvPicPr>
          <p:cNvPr id="4100" name="Picture 4" descr="Мастер-класс Цумами Канзаши Мой первый МК Роза-канзаши на стебле  Воск парафин Диски ватные Картон Клей Ленты Проволока Спички 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85" y="1204369"/>
            <a:ext cx="7538173" cy="56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3.Вийшло  25 заготовок ,але нам знадобиться 23.</a:t>
            </a:r>
            <a:endParaRPr lang="uk-UA" dirty="0"/>
          </a:p>
        </p:txBody>
      </p:sp>
      <p:pic>
        <p:nvPicPr>
          <p:cNvPr id="5122" name="Picture 2" descr="Мастер-класс Цумами Канзаши Мой первый МК Роза-канзаши на стебле  Воск парафин Диски ватные Картон Клей Ленты Проволока Спички фото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30" y="1726736"/>
            <a:ext cx="6841684" cy="51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74" y="83263"/>
            <a:ext cx="9633962" cy="2761537"/>
          </a:xfrm>
        </p:spPr>
        <p:txBody>
          <a:bodyPr/>
          <a:lstStyle/>
          <a:p>
            <a:r>
              <a:rPr lang="uk-UA" dirty="0" smtClean="0"/>
              <a:t>4.</a:t>
            </a:r>
            <a:r>
              <a:rPr lang="ru-RU" dirty="0"/>
              <a:t> </a:t>
            </a:r>
            <a:r>
              <a:rPr lang="ru-RU" sz="2800" dirty="0" err="1"/>
              <a:t>Починаємо</a:t>
            </a:r>
            <a:r>
              <a:rPr lang="ru-RU" sz="2800" dirty="0"/>
              <a:t> </a:t>
            </a:r>
            <a:r>
              <a:rPr lang="ru-RU" sz="2800" dirty="0" err="1"/>
              <a:t>робити</a:t>
            </a:r>
            <a:r>
              <a:rPr lang="ru-RU" sz="2800" dirty="0"/>
              <a:t> серединку. </a:t>
            </a:r>
            <a:r>
              <a:rPr lang="ru-RU" sz="2800" dirty="0" smtClean="0"/>
              <a:t>Одину  </a:t>
            </a:r>
            <a:r>
              <a:rPr lang="ru-RU" sz="2800" dirty="0" err="1" smtClean="0"/>
              <a:t>пелюстку</a:t>
            </a:r>
            <a:r>
              <a:rPr lang="ru-RU" sz="2800" dirty="0" smtClean="0"/>
              <a:t> </a:t>
            </a:r>
            <a:r>
              <a:rPr lang="ru-RU" sz="2800" dirty="0" err="1"/>
              <a:t>скручуємо</a:t>
            </a:r>
            <a:r>
              <a:rPr lang="ru-RU" sz="2800" dirty="0"/>
              <a:t> з </a:t>
            </a:r>
            <a:r>
              <a:rPr lang="ru-RU" sz="2800" dirty="0" err="1"/>
              <a:t>крапелькою</a:t>
            </a:r>
            <a:r>
              <a:rPr lang="ru-RU" sz="2800" dirty="0"/>
              <a:t> клею. </a:t>
            </a:r>
            <a:r>
              <a:rPr lang="ru-RU" sz="2800" dirty="0" err="1"/>
              <a:t>Далі</a:t>
            </a:r>
            <a:r>
              <a:rPr lang="ru-RU" sz="2800" dirty="0"/>
              <a:t> до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</a:t>
            </a:r>
            <a:r>
              <a:rPr lang="ru-RU" sz="2800" dirty="0"/>
              <a:t>з одного боку </a:t>
            </a:r>
            <a:r>
              <a:rPr lang="ru-RU" sz="2800" dirty="0" err="1"/>
              <a:t>приклеюємо</a:t>
            </a:r>
            <a:r>
              <a:rPr lang="ru-RU" sz="2800" dirty="0"/>
              <a:t> </a:t>
            </a:r>
            <a:r>
              <a:rPr lang="ru-RU" sz="2800" dirty="0" err="1"/>
              <a:t>другий</a:t>
            </a:r>
            <a:r>
              <a:rPr lang="ru-RU" sz="2800" dirty="0"/>
              <a:t> </a:t>
            </a:r>
            <a:r>
              <a:rPr lang="ru-RU" sz="2800" dirty="0" err="1" smtClean="0"/>
              <a:t>пелюстку</a:t>
            </a:r>
            <a:r>
              <a:rPr lang="ru-RU" sz="2800" dirty="0" smtClean="0"/>
              <a:t>. </a:t>
            </a:r>
            <a:r>
              <a:rPr lang="ru-RU" sz="2800" dirty="0"/>
              <a:t>До </a:t>
            </a:r>
            <a:r>
              <a:rPr lang="ru-RU" sz="2800" dirty="0" err="1"/>
              <a:t>протилежної</a:t>
            </a:r>
            <a:r>
              <a:rPr lang="ru-RU" sz="2800" dirty="0"/>
              <a:t> </a:t>
            </a:r>
            <a:r>
              <a:rPr lang="ru-RU" sz="2800" dirty="0" err="1"/>
              <a:t>сторони</a:t>
            </a:r>
            <a:r>
              <a:rPr lang="ru-RU" sz="2800" dirty="0"/>
              <a:t> </a:t>
            </a:r>
            <a:r>
              <a:rPr lang="ru-RU" sz="2800" dirty="0" err="1"/>
              <a:t>приклеюємо</a:t>
            </a:r>
            <a:r>
              <a:rPr lang="ru-RU" sz="2800" dirty="0"/>
              <a:t> </a:t>
            </a:r>
            <a:r>
              <a:rPr lang="ru-RU" sz="2800" dirty="0" err="1" smtClean="0"/>
              <a:t>третю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6146" name="Picture 2" descr="Мастер-класс Цумами Канзаши Мой первый МК Роза-канзаши на стебле  Воск парафин Диски ватные Картон Клей Ленты Проволока Спички фото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59" y="2176608"/>
            <a:ext cx="4681392" cy="46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8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</a:t>
            </a:r>
            <a:r>
              <a:rPr lang="ru-RU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по </a:t>
            </a:r>
            <a:r>
              <a:rPr lang="ru-RU" sz="2400" dirty="0" err="1"/>
              <a:t>спіралі</a:t>
            </a:r>
            <a:r>
              <a:rPr lang="ru-RU" sz="2400" dirty="0"/>
              <a:t> починаю </a:t>
            </a:r>
            <a:r>
              <a:rPr lang="ru-RU" sz="2400" dirty="0" err="1"/>
              <a:t>приклеювати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пелюстки</a:t>
            </a:r>
            <a:r>
              <a:rPr lang="ru-RU" sz="2400" dirty="0"/>
              <a:t>.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наступний</a:t>
            </a:r>
            <a:r>
              <a:rPr lang="ru-RU" sz="2400" dirty="0"/>
              <a:t> ряд </a:t>
            </a:r>
            <a:r>
              <a:rPr lang="ru-RU" sz="2400" dirty="0" err="1"/>
              <a:t>пелюсток</a:t>
            </a:r>
            <a:r>
              <a:rPr lang="ru-RU" sz="2400" dirty="0"/>
              <a:t> </a:t>
            </a:r>
            <a:r>
              <a:rPr lang="ru-RU" sz="2400" dirty="0" err="1" smtClean="0"/>
              <a:t>приклеїти</a:t>
            </a:r>
            <a:r>
              <a:rPr lang="ru-RU" sz="2400" dirty="0" smtClean="0"/>
              <a:t> </a:t>
            </a:r>
            <a:r>
              <a:rPr lang="ru-RU" sz="2400" dirty="0" err="1"/>
              <a:t>трохи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троянда</a:t>
            </a:r>
            <a:r>
              <a:rPr lang="ru-RU" sz="2400" dirty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плотнішою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7170" name="Picture 2" descr="Мастер-класс Цумами Канзаши Мой первый МК Роза-канзаши на стебле  Воск парафин Диски ватные Картон Клей Ленты Проволока Спички фото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90" y="1939636"/>
            <a:ext cx="491836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0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657</Words>
  <Application>Microsoft Office PowerPoint</Application>
  <PresentationFormat>Широкоэкранный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Ион</vt:lpstr>
      <vt:lpstr>Технологія виготовлення канзаші (роза)</vt:lpstr>
      <vt:lpstr>Презентация PowerPoint</vt:lpstr>
      <vt:lpstr>Для роботи нам потрібно: 1.Стрічка білого кольору 5 см 2.Два види зеленої стрічки 5 см і 2,5 см 3.Клей (термо- пістолет) 4.Паяльник 5.Пінцет 6.Дріт для стебла 7.Тонкий дріт 8.Ножниці 9. Запальничка 10.Лінійка 11.Свічка  </vt:lpstr>
      <vt:lpstr>Презентация PowerPoint</vt:lpstr>
      <vt:lpstr>Для початку треба вирізати квадрати із білої стрічки розміром 5х5 см. Скласти квадрат навпіл ,потім кутки загорнути в середину. </vt:lpstr>
      <vt:lpstr>2.Підрізаймо низ і опалімо.</vt:lpstr>
      <vt:lpstr>3.Вийшло  25 заготовок ,але нам знадобиться 23.</vt:lpstr>
      <vt:lpstr>4. Починаємо робити серединку. Одину  пелюстку скручуємо з крапелькою клею. Далі до неї з одного боку приклеюємо другий пелюстку. До протилежної сторони приклеюємо третю.</vt:lpstr>
      <vt:lpstr>5. Далі по спіралі починаю приклеювати інші пелюстки. Кожен наступний ряд пелюсток приклеїти трохи вище, щоб троянда була плотнішою.</vt:lpstr>
      <vt:lpstr>6. Готова троянда. Щоб зробити її більш вигнутою, покладіть її в долоню (чашечкою) і натисніть на зворотну сторону. Далі потрібно вирізати з щільного картону кружок під основу троянду і відкласти її в сторону.</vt:lpstr>
      <vt:lpstr>7. Із зеленої стрічки (шириною 5 см) потрібно вирізати листочки під бутон. Треба відзначити з кожного боку стрічки по 1 см і провести зигзагоподібні лінії по лінійці. Всі вирізала паяльником (вийшла подвійна порція листочків).</vt:lpstr>
      <vt:lpstr>8. Тепер приклеюємо листочки до троянди. Потрібно приклеюїти  край щоб закривався картонною заготівкою, яку ми вирізали раніше .</vt:lpstr>
      <vt:lpstr>9. Далі робимо листочки. Беремо зелену стрічку (5 см), складаємо її лицьовою стороною всередину (розмір довільний) і обрізаємо. Вийшов складений прямокутник (лицьовою стороною всередину). Тепер в місці складки потрібно провести близько білю вогню (не опалюючи, інакше все склеїться). Вийшла стійка складочка посередині.</vt:lpstr>
      <vt:lpstr>10. Далі робимо прожилки на листочку. Лицьовой стороною всередину складаємо листик по діагоналі, перпендикулярно середині і проводимо біля вогню (не опалюючи). Вийшла складочка.</vt:lpstr>
      <vt:lpstr>11. Продовжуємо з іншого боку. Потім вирізаємо листочок потрібної нам форми і опалюємо краї. Всього нам потрібно 6 листочків (можна зробити два великих і чотири маленькі).</vt:lpstr>
      <vt:lpstr>12. Беремо тонку дріт і нарізаємо 6 відрізків довільної довжини.</vt:lpstr>
      <vt:lpstr>13. Потрібно приклеїти дріт до листочка. Треба засунути кінчик дроту в носик термо-пістолета і приклеїти до серединки аркуша (якщо частина дротів не приклеїлася, її можна підклеїти). Приклеюємо всі листочки до дроту. Далі потрібно з'єднати листки в гілочками. Для цього повертаємо три листка і плоскогубцями закрутити міцніше. Вийшло дві гілочки)</vt:lpstr>
      <vt:lpstr>14. Приступимо до стебла. В вирізаній підставі для троянди робимо дві дірочки під розмір дроту. Звертаємо дріт гачком і протягуємо її в картон. З'єднуємо кінчик з основою.</vt:lpstr>
      <vt:lpstr>15. З ватного диска вирізаємо невеликий кружок (розміром як основа). Протягуємо дріт у ватку і приклеюємо її краї до картону. Потім вирізаємо з 5см стрічки квадрат і протягуємо в нього дріт з ваткою.</vt:lpstr>
      <vt:lpstr>16. Приклеюємо край стрічки до картону. Заокруглюємо край стрічки і опалюємо запальничкою.</vt:lpstr>
      <vt:lpstr>17. Починаємо обертати стебло стрічкою. Беремо зелену стрічку (2,5 см) і по діагоналі обрізаємо її край. Приклеюємо край до дроту (щоб міцніше трималася). Починаємо діагонально намотувати стрічку на дріт.</vt:lpstr>
      <vt:lpstr>18. Тепер потрібно приєднати гілочку. Щоб нічого не розпалося , в місці, де повинні бути листки, на стебло капаєм клей і закріплюємо стрічку .Прикручуємо гілочку до стебла і закріплюємо крапелькою клею. Акуратно обмотуємо гілку стрічкою (всі закріплюємо клеєм). Так само прикріплюємо і другу гілочку.</vt:lpstr>
      <vt:lpstr>19. У кінці стебла намотаємо стрічкою рівно (а не по діагоналі) і закріплюємо клеєм. На кінчик дроту капаємо краплю клею.</vt:lpstr>
      <vt:lpstr>20. Сховаємо початок стрічки під прямокутником того ж кольору.</vt:lpstr>
      <vt:lpstr>21. Ми майже закінчили! Листочки біля основи троянди потрібно трохи підклеїти до пелюсток (щоб вони не стирчали вниз). На крапельку клею садимо наші листики.</vt:lpstr>
      <vt:lpstr>22. Приклеїти троянду до стебла.</vt:lpstr>
      <vt:lpstr>23. Заливаємо троянду клеєм і приклеюємо її до стебла.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виготовлення канзаші (роза)</dc:title>
  <dc:creator>VLad</dc:creator>
  <cp:lastModifiedBy>VLad</cp:lastModifiedBy>
  <cp:revision>12</cp:revision>
  <dcterms:created xsi:type="dcterms:W3CDTF">2014-09-28T05:57:28Z</dcterms:created>
  <dcterms:modified xsi:type="dcterms:W3CDTF">2014-09-28T07:51:14Z</dcterms:modified>
</cp:coreProperties>
</file>