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8F8005C6-57B3-47A4-8944-FD7FAD014C65}" type="datetimeFigureOut">
              <a:rPr lang="ru-RU" smtClean="0"/>
              <a:t>02.12.2013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921A79E4-F453-4C69-9F79-39D355674EC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F8005C6-57B3-47A4-8944-FD7FAD014C65}" type="datetimeFigureOut">
              <a:rPr lang="ru-RU" smtClean="0"/>
              <a:t>02.12.2013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21A79E4-F453-4C69-9F79-39D355674EC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F8005C6-57B3-47A4-8944-FD7FAD014C65}" type="datetimeFigureOut">
              <a:rPr lang="ru-RU" smtClean="0"/>
              <a:t>02.12.2013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21A79E4-F453-4C69-9F79-39D355674EC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F8005C6-57B3-47A4-8944-FD7FAD014C65}" type="datetimeFigureOut">
              <a:rPr lang="ru-RU" smtClean="0"/>
              <a:t>02.12.2013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21A79E4-F453-4C69-9F79-39D355674EC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F8005C6-57B3-47A4-8944-FD7FAD014C65}" type="datetimeFigureOut">
              <a:rPr lang="ru-RU" smtClean="0"/>
              <a:t>02.12.2013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21A79E4-F453-4C69-9F79-39D355674EC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F8005C6-57B3-47A4-8944-FD7FAD014C65}" type="datetimeFigureOut">
              <a:rPr lang="ru-RU" smtClean="0"/>
              <a:t>02.12.2013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21A79E4-F453-4C69-9F79-39D355674EC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F8005C6-57B3-47A4-8944-FD7FAD014C65}" type="datetimeFigureOut">
              <a:rPr lang="ru-RU" smtClean="0"/>
              <a:t>02.12.2013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21A79E4-F453-4C69-9F79-39D355674EC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F8005C6-57B3-47A4-8944-FD7FAD014C65}" type="datetimeFigureOut">
              <a:rPr lang="ru-RU" smtClean="0"/>
              <a:t>02.12.2013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21A79E4-F453-4C69-9F79-39D355674EC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8F8005C6-57B3-47A4-8944-FD7FAD014C65}" type="datetimeFigureOut">
              <a:rPr lang="ru-RU" smtClean="0"/>
              <a:t>02.12.2013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21A79E4-F453-4C69-9F79-39D355674EC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F8005C6-57B3-47A4-8944-FD7FAD014C65}" type="datetimeFigureOut">
              <a:rPr lang="ru-RU" smtClean="0"/>
              <a:t>02.12.2013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21A79E4-F453-4C69-9F79-39D355674EC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F8005C6-57B3-47A4-8944-FD7FAD014C65}" type="datetimeFigureOut">
              <a:rPr lang="ru-RU" smtClean="0"/>
              <a:t>02.12.2013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21A79E4-F453-4C69-9F79-39D355674ECB}"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F8005C6-57B3-47A4-8944-FD7FAD014C65}" type="datetimeFigureOut">
              <a:rPr lang="ru-RU" smtClean="0"/>
              <a:t>02.12.2013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21A79E4-F453-4C69-9F79-39D355674EC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vi-VN" b="1" dirty="0"/>
              <a:t>Лионе́ль Андре́с </a:t>
            </a:r>
            <a:r>
              <a:rPr lang="vi-VN" b="1" dirty="0" smtClean="0"/>
              <a:t>Ме́сс</a:t>
            </a:r>
            <a:r>
              <a:rPr lang="uk-UA" b="1" dirty="0" smtClean="0"/>
              <a:t>і</a:t>
            </a:r>
            <a:endParaRPr lang="ru-RU" dirty="0"/>
          </a:p>
        </p:txBody>
      </p:sp>
      <p:sp>
        <p:nvSpPr>
          <p:cNvPr id="3" name="Подзаголовок 2"/>
          <p:cNvSpPr>
            <a:spLocks noGrp="1"/>
          </p:cNvSpPr>
          <p:nvPr>
            <p:ph type="subTitle" idx="1"/>
          </p:nvPr>
        </p:nvSpPr>
        <p:spPr/>
        <p:txBody>
          <a:bodyPr>
            <a:normAutofit/>
          </a:bodyPr>
          <a:lstStyle/>
          <a:p>
            <a:pPr algn="ctr"/>
            <a:r>
              <a:rPr lang="ru-RU" dirty="0" err="1"/>
              <a:t>А</a:t>
            </a:r>
            <a:r>
              <a:rPr lang="ru-RU" dirty="0" err="1" smtClean="0"/>
              <a:t>ргентинський</a:t>
            </a:r>
            <a:r>
              <a:rPr lang="ru-RU" dirty="0"/>
              <a:t> </a:t>
            </a:r>
            <a:r>
              <a:rPr lang="ru-RU" dirty="0" err="1"/>
              <a:t>футболіст</a:t>
            </a:r>
            <a:r>
              <a:rPr lang="ru-RU" dirty="0"/>
              <a:t>. </a:t>
            </a:r>
            <a:r>
              <a:rPr lang="ru-RU" dirty="0" err="1"/>
              <a:t>Нападник</a:t>
            </a:r>
            <a:r>
              <a:rPr lang="ru-RU" dirty="0"/>
              <a:t> </a:t>
            </a:r>
            <a:r>
              <a:rPr lang="ru-RU" dirty="0" err="1" smtClean="0"/>
              <a:t>збірної</a:t>
            </a:r>
            <a:r>
              <a:rPr lang="ru-RU" dirty="0" smtClean="0"/>
              <a:t> </a:t>
            </a:r>
            <a:r>
              <a:rPr lang="ru-RU" dirty="0" err="1"/>
              <a:t>Аргентини</a:t>
            </a:r>
            <a:r>
              <a:rPr lang="ru-RU" dirty="0"/>
              <a:t> та </a:t>
            </a:r>
            <a:r>
              <a:rPr lang="ru-RU" dirty="0" err="1"/>
              <a:t>іспанської</a:t>
            </a:r>
            <a:r>
              <a:rPr lang="ru-RU" dirty="0"/>
              <a:t> «</a:t>
            </a:r>
            <a:r>
              <a:rPr lang="ru-RU" dirty="0" err="1"/>
              <a:t>Барселони</a:t>
            </a:r>
            <a:r>
              <a:rPr lang="ru-RU" dirty="0"/>
              <a:t>»</a:t>
            </a:r>
          </a:p>
        </p:txBody>
      </p:sp>
    </p:spTree>
    <p:extLst>
      <p:ext uri="{BB962C8B-B14F-4D97-AF65-F5344CB8AC3E}">
        <p14:creationId xmlns:p14="http://schemas.microsoft.com/office/powerpoint/2010/main" val="931947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b="0" dirty="0" err="1">
                <a:solidFill>
                  <a:schemeClr val="tx1">
                    <a:lumMod val="85000"/>
                    <a:lumOff val="15000"/>
                  </a:schemeClr>
                </a:solidFill>
                <a:effectLst/>
              </a:rPr>
              <a:t>Чотириразовий</a:t>
            </a:r>
            <a:r>
              <a:rPr lang="ru-RU" sz="1600" b="0" dirty="0">
                <a:solidFill>
                  <a:schemeClr val="tx1">
                    <a:lumMod val="85000"/>
                    <a:lumOff val="15000"/>
                  </a:schemeClr>
                </a:solidFill>
                <a:effectLst/>
              </a:rPr>
              <a:t> </a:t>
            </a:r>
            <a:r>
              <a:rPr lang="ru-RU" sz="1600" b="0" dirty="0" err="1">
                <a:solidFill>
                  <a:schemeClr val="tx1">
                    <a:lumMod val="85000"/>
                    <a:lumOff val="15000"/>
                  </a:schemeClr>
                </a:solidFill>
                <a:effectLst/>
              </a:rPr>
              <a:t>володар</a:t>
            </a:r>
            <a:r>
              <a:rPr lang="ru-RU" sz="1600" b="0" dirty="0">
                <a:solidFill>
                  <a:schemeClr val="tx1">
                    <a:lumMod val="85000"/>
                    <a:lumOff val="15000"/>
                  </a:schemeClr>
                </a:solidFill>
                <a:effectLst/>
              </a:rPr>
              <a:t> титулу </a:t>
            </a:r>
            <a:r>
              <a:rPr lang="ru-RU" sz="1600" b="0" dirty="0" err="1">
                <a:solidFill>
                  <a:schemeClr val="tx1">
                    <a:lumMod val="85000"/>
                    <a:lumOff val="15000"/>
                  </a:schemeClr>
                </a:solidFill>
                <a:effectLst/>
              </a:rPr>
              <a:t>найкращого</a:t>
            </a:r>
            <a:r>
              <a:rPr lang="ru-RU" sz="1600" b="0" dirty="0">
                <a:solidFill>
                  <a:schemeClr val="tx1">
                    <a:lumMod val="85000"/>
                    <a:lumOff val="15000"/>
                  </a:schemeClr>
                </a:solidFill>
                <a:effectLst/>
              </a:rPr>
              <a:t> </a:t>
            </a:r>
            <a:r>
              <a:rPr lang="ru-RU" sz="1600" b="0" dirty="0" err="1">
                <a:solidFill>
                  <a:schemeClr val="tx1">
                    <a:lumMod val="85000"/>
                    <a:lumOff val="15000"/>
                  </a:schemeClr>
                </a:solidFill>
                <a:effectLst/>
              </a:rPr>
              <a:t>футболіста</a:t>
            </a:r>
            <a:r>
              <a:rPr lang="ru-RU" sz="1600" b="0" dirty="0">
                <a:solidFill>
                  <a:schemeClr val="tx1">
                    <a:lumMod val="85000"/>
                    <a:lumOff val="15000"/>
                  </a:schemeClr>
                </a:solidFill>
                <a:effectLst/>
              </a:rPr>
              <a:t> </a:t>
            </a:r>
            <a:r>
              <a:rPr lang="ru-RU" sz="1600" b="0" dirty="0" err="1">
                <a:solidFill>
                  <a:schemeClr val="tx1">
                    <a:lumMod val="85000"/>
                    <a:lumOff val="15000"/>
                  </a:schemeClr>
                </a:solidFill>
                <a:effectLst/>
              </a:rPr>
              <a:t>світу</a:t>
            </a:r>
            <a:r>
              <a:rPr lang="ru-RU" sz="1600" b="0" dirty="0">
                <a:solidFill>
                  <a:schemeClr val="tx1">
                    <a:lumMod val="85000"/>
                    <a:lumOff val="15000"/>
                  </a:schemeClr>
                </a:solidFill>
                <a:effectLst/>
              </a:rPr>
              <a:t> 2009-2012рр., </a:t>
            </a:r>
            <a:r>
              <a:rPr lang="ru-RU" sz="1600" b="0" dirty="0" err="1">
                <a:solidFill>
                  <a:schemeClr val="tx1">
                    <a:lumMod val="85000"/>
                    <a:lumOff val="15000"/>
                  </a:schemeClr>
                </a:solidFill>
                <a:effectLst/>
              </a:rPr>
              <a:t>зокрема</a:t>
            </a:r>
            <a:r>
              <a:rPr lang="ru-RU" sz="1600" b="0" dirty="0">
                <a:solidFill>
                  <a:schemeClr val="tx1">
                    <a:lumMod val="85000"/>
                    <a:lumOff val="15000"/>
                  </a:schemeClr>
                </a:solidFill>
                <a:effectLst/>
              </a:rPr>
              <a:t>: </a:t>
            </a:r>
            <a:r>
              <a:rPr lang="ru-RU" sz="1600" b="0" dirty="0" err="1">
                <a:solidFill>
                  <a:schemeClr val="tx1">
                    <a:lumMod val="85000"/>
                    <a:lumOff val="15000"/>
                  </a:schemeClr>
                </a:solidFill>
                <a:effectLst/>
              </a:rPr>
              <a:t>найкращий</a:t>
            </a:r>
            <a:r>
              <a:rPr lang="ru-RU" sz="1600" b="0" dirty="0">
                <a:solidFill>
                  <a:schemeClr val="tx1">
                    <a:lumMod val="85000"/>
                    <a:lumOff val="15000"/>
                  </a:schemeClr>
                </a:solidFill>
                <a:effectLst/>
              </a:rPr>
              <a:t> </a:t>
            </a:r>
            <a:r>
              <a:rPr lang="ru-RU" sz="1600" b="0" dirty="0" err="1">
                <a:solidFill>
                  <a:schemeClr val="tx1">
                    <a:lumMod val="85000"/>
                    <a:lumOff val="15000"/>
                  </a:schemeClr>
                </a:solidFill>
                <a:effectLst/>
              </a:rPr>
              <a:t>футболіст</a:t>
            </a:r>
            <a:r>
              <a:rPr lang="ru-RU" sz="1600" b="0" dirty="0">
                <a:solidFill>
                  <a:schemeClr val="tx1">
                    <a:lumMod val="85000"/>
                    <a:lumOff val="15000"/>
                  </a:schemeClr>
                </a:solidFill>
                <a:effectLst/>
              </a:rPr>
              <a:t> </a:t>
            </a:r>
            <a:r>
              <a:rPr lang="ru-RU" sz="1600" b="0" dirty="0" err="1">
                <a:solidFill>
                  <a:schemeClr val="tx1">
                    <a:lumMod val="85000"/>
                    <a:lumOff val="15000"/>
                  </a:schemeClr>
                </a:solidFill>
                <a:effectLst/>
              </a:rPr>
              <a:t>Європи</a:t>
            </a:r>
            <a:r>
              <a:rPr lang="ru-RU" sz="1600" b="0" dirty="0">
                <a:solidFill>
                  <a:schemeClr val="tx1">
                    <a:lumMod val="85000"/>
                    <a:lumOff val="15000"/>
                  </a:schemeClr>
                </a:solidFill>
                <a:effectLst/>
              </a:rPr>
              <a:t> 2009 за </a:t>
            </a:r>
            <a:r>
              <a:rPr lang="ru-RU" sz="1600" b="0" dirty="0" err="1">
                <a:solidFill>
                  <a:schemeClr val="tx1">
                    <a:lumMod val="85000"/>
                    <a:lumOff val="15000"/>
                  </a:schemeClr>
                </a:solidFill>
                <a:effectLst/>
              </a:rPr>
              <a:t>версією</a:t>
            </a:r>
            <a:r>
              <a:rPr lang="ru-RU" sz="1600" b="0" dirty="0">
                <a:solidFill>
                  <a:schemeClr val="tx1">
                    <a:lumMod val="85000"/>
                    <a:lumOff val="15000"/>
                  </a:schemeClr>
                </a:solidFill>
                <a:effectLst/>
              </a:rPr>
              <a:t> </a:t>
            </a:r>
            <a:r>
              <a:rPr lang="en-US" sz="1600" b="0" dirty="0">
                <a:solidFill>
                  <a:schemeClr val="tx1">
                    <a:lumMod val="85000"/>
                    <a:lumOff val="15000"/>
                  </a:schemeClr>
                </a:solidFill>
                <a:effectLst/>
              </a:rPr>
              <a:t>France Football </a:t>
            </a:r>
            <a:r>
              <a:rPr lang="ru-RU" sz="1600" b="0" dirty="0">
                <a:solidFill>
                  <a:schemeClr val="tx1">
                    <a:lumMod val="85000"/>
                    <a:lumOff val="15000"/>
                  </a:schemeClr>
                </a:solidFill>
                <a:effectLst/>
              </a:rPr>
              <a:t>та </a:t>
            </a:r>
            <a:r>
              <a:rPr lang="ru-RU" sz="1600" b="0" dirty="0" err="1">
                <a:solidFill>
                  <a:schemeClr val="tx1">
                    <a:lumMod val="85000"/>
                    <a:lumOff val="15000"/>
                  </a:schemeClr>
                </a:solidFill>
                <a:effectLst/>
              </a:rPr>
              <a:t>найкращий</a:t>
            </a:r>
            <a:r>
              <a:rPr lang="ru-RU" sz="1600" b="0" dirty="0">
                <a:solidFill>
                  <a:schemeClr val="tx1">
                    <a:lumMod val="85000"/>
                    <a:lumOff val="15000"/>
                  </a:schemeClr>
                </a:solidFill>
                <a:effectLst/>
              </a:rPr>
              <a:t> </a:t>
            </a:r>
            <a:r>
              <a:rPr lang="ru-RU" sz="1600" b="0" dirty="0" err="1">
                <a:solidFill>
                  <a:schemeClr val="tx1">
                    <a:lumMod val="85000"/>
                    <a:lumOff val="15000"/>
                  </a:schemeClr>
                </a:solidFill>
                <a:effectLst/>
              </a:rPr>
              <a:t>футболіст</a:t>
            </a:r>
            <a:r>
              <a:rPr lang="ru-RU" sz="1600" b="0" dirty="0">
                <a:solidFill>
                  <a:schemeClr val="tx1">
                    <a:lumMod val="85000"/>
                    <a:lumOff val="15000"/>
                  </a:schemeClr>
                </a:solidFill>
                <a:effectLst/>
              </a:rPr>
              <a:t> </a:t>
            </a:r>
            <a:r>
              <a:rPr lang="ru-RU" sz="1600" b="0" dirty="0" err="1">
                <a:solidFill>
                  <a:schemeClr val="tx1">
                    <a:lumMod val="85000"/>
                    <a:lumOff val="15000"/>
                  </a:schemeClr>
                </a:solidFill>
                <a:effectLst/>
              </a:rPr>
              <a:t>світу</a:t>
            </a:r>
            <a:r>
              <a:rPr lang="ru-RU" sz="1600" b="0" dirty="0">
                <a:solidFill>
                  <a:schemeClr val="tx1">
                    <a:lumMod val="85000"/>
                    <a:lumOff val="15000"/>
                  </a:schemeClr>
                </a:solidFill>
                <a:effectLst/>
              </a:rPr>
              <a:t> 2009 за </a:t>
            </a:r>
            <a:r>
              <a:rPr lang="ru-RU" sz="1600" b="0" dirty="0" err="1">
                <a:solidFill>
                  <a:schemeClr val="tx1">
                    <a:lumMod val="85000"/>
                    <a:lumOff val="15000"/>
                  </a:schemeClr>
                </a:solidFill>
                <a:effectLst/>
              </a:rPr>
              <a:t>версією</a:t>
            </a:r>
            <a:r>
              <a:rPr lang="ru-RU" sz="1600" b="0" dirty="0">
                <a:solidFill>
                  <a:schemeClr val="tx1">
                    <a:lumMod val="85000"/>
                    <a:lumOff val="15000"/>
                  </a:schemeClr>
                </a:solidFill>
                <a:effectLst/>
              </a:rPr>
              <a:t> ФІФА, </a:t>
            </a:r>
            <a:r>
              <a:rPr lang="ru-RU" sz="1600" b="0" dirty="0" err="1">
                <a:solidFill>
                  <a:schemeClr val="tx1">
                    <a:lumMod val="85000"/>
                    <a:lumOff val="15000"/>
                  </a:schemeClr>
                </a:solidFill>
                <a:effectLst/>
              </a:rPr>
              <a:t>найкращий</a:t>
            </a:r>
            <a:r>
              <a:rPr lang="ru-RU" sz="1600" b="0" dirty="0">
                <a:solidFill>
                  <a:schemeClr val="tx1">
                    <a:lumMod val="85000"/>
                    <a:lumOff val="15000"/>
                  </a:schemeClr>
                </a:solidFill>
                <a:effectLst/>
              </a:rPr>
              <a:t> </a:t>
            </a:r>
            <a:r>
              <a:rPr lang="ru-RU" sz="1600" b="0" dirty="0" err="1">
                <a:solidFill>
                  <a:schemeClr val="tx1">
                    <a:lumMod val="85000"/>
                    <a:lumOff val="15000"/>
                  </a:schemeClr>
                </a:solidFill>
                <a:effectLst/>
              </a:rPr>
              <a:t>футболіст</a:t>
            </a:r>
            <a:r>
              <a:rPr lang="ru-RU" sz="1600" b="0" dirty="0">
                <a:solidFill>
                  <a:schemeClr val="tx1">
                    <a:lumMod val="85000"/>
                    <a:lumOff val="15000"/>
                  </a:schemeClr>
                </a:solidFill>
                <a:effectLst/>
              </a:rPr>
              <a:t> </a:t>
            </a:r>
            <a:r>
              <a:rPr lang="ru-RU" sz="1600" b="0" dirty="0" err="1">
                <a:solidFill>
                  <a:schemeClr val="tx1">
                    <a:lumMod val="85000"/>
                    <a:lumOff val="15000"/>
                  </a:schemeClr>
                </a:solidFill>
                <a:effectLst/>
              </a:rPr>
              <a:t>світу</a:t>
            </a:r>
            <a:r>
              <a:rPr lang="ru-RU" sz="1600" b="0" dirty="0">
                <a:solidFill>
                  <a:schemeClr val="tx1">
                    <a:lumMod val="85000"/>
                    <a:lumOff val="15000"/>
                  </a:schemeClr>
                </a:solidFill>
                <a:effectLst/>
              </a:rPr>
              <a:t>, </a:t>
            </a:r>
            <a:r>
              <a:rPr lang="ru-RU" sz="1600" b="0" dirty="0" err="1">
                <a:solidFill>
                  <a:schemeClr val="tx1">
                    <a:lumMod val="85000"/>
                    <a:lumOff val="15000"/>
                  </a:schemeClr>
                </a:solidFill>
                <a:effectLst/>
              </a:rPr>
              <a:t>володар</a:t>
            </a:r>
            <a:r>
              <a:rPr lang="ru-RU" sz="1600" b="0" dirty="0">
                <a:solidFill>
                  <a:schemeClr val="tx1">
                    <a:lumMod val="85000"/>
                    <a:lumOff val="15000"/>
                  </a:schemeClr>
                </a:solidFill>
                <a:effectLst/>
              </a:rPr>
              <a:t> </a:t>
            </a:r>
            <a:r>
              <a:rPr lang="ru-RU" sz="1600" b="0" dirty="0" err="1">
                <a:solidFill>
                  <a:schemeClr val="tx1">
                    <a:lumMod val="85000"/>
                    <a:lumOff val="15000"/>
                  </a:schemeClr>
                </a:solidFill>
                <a:effectLst/>
              </a:rPr>
              <a:t>об'єднаного</a:t>
            </a:r>
            <a:r>
              <a:rPr lang="ru-RU" sz="1600" b="0" dirty="0">
                <a:solidFill>
                  <a:schemeClr val="tx1">
                    <a:lumMod val="85000"/>
                    <a:lumOff val="15000"/>
                  </a:schemeClr>
                </a:solidFill>
                <a:effectLst/>
              </a:rPr>
              <a:t> призу </a:t>
            </a:r>
            <a:r>
              <a:rPr lang="ru-RU" sz="1600" b="0" dirty="0" err="1">
                <a:solidFill>
                  <a:schemeClr val="tx1">
                    <a:lumMod val="85000"/>
                    <a:lumOff val="15000"/>
                  </a:schemeClr>
                </a:solidFill>
                <a:effectLst/>
              </a:rPr>
              <a:t>від</a:t>
            </a:r>
            <a:r>
              <a:rPr lang="ru-RU" sz="1600" b="0" dirty="0">
                <a:solidFill>
                  <a:schemeClr val="tx1">
                    <a:lumMod val="85000"/>
                    <a:lumOff val="15000"/>
                  </a:schemeClr>
                </a:solidFill>
                <a:effectLst/>
              </a:rPr>
              <a:t> </a:t>
            </a:r>
            <a:r>
              <a:rPr lang="en-US" sz="1600" b="0" dirty="0">
                <a:solidFill>
                  <a:schemeClr val="tx1">
                    <a:lumMod val="85000"/>
                    <a:lumOff val="15000"/>
                  </a:schemeClr>
                </a:solidFill>
                <a:effectLst/>
              </a:rPr>
              <a:t>France Football </a:t>
            </a:r>
            <a:r>
              <a:rPr lang="ru-RU" sz="1600" b="0" dirty="0">
                <a:solidFill>
                  <a:schemeClr val="tx1">
                    <a:lumMod val="85000"/>
                    <a:lumOff val="15000"/>
                  </a:schemeClr>
                </a:solidFill>
                <a:effectLst/>
              </a:rPr>
              <a:t>та ФІФА 2010, 2011 та </a:t>
            </a:r>
            <a:r>
              <a:rPr lang="ru-RU" sz="1600" b="0" dirty="0" smtClean="0">
                <a:solidFill>
                  <a:schemeClr val="tx1">
                    <a:lumMod val="85000"/>
                    <a:lumOff val="15000"/>
                  </a:schemeClr>
                </a:solidFill>
                <a:effectLst/>
              </a:rPr>
              <a:t>2012 </a:t>
            </a:r>
            <a:r>
              <a:rPr lang="ru-RU" sz="1600" b="0" dirty="0" err="1" smtClean="0">
                <a:solidFill>
                  <a:schemeClr val="tx1">
                    <a:lumMod val="85000"/>
                    <a:lumOff val="15000"/>
                  </a:schemeClr>
                </a:solidFill>
                <a:effectLst/>
              </a:rPr>
              <a:t>років</a:t>
            </a:r>
            <a:r>
              <a:rPr lang="ru-RU" sz="1600" b="0" dirty="0" smtClean="0">
                <a:solidFill>
                  <a:schemeClr val="tx1">
                    <a:lumMod val="85000"/>
                    <a:lumOff val="15000"/>
                  </a:schemeClr>
                </a:solidFill>
                <a:effectLst/>
              </a:rPr>
              <a:t>.</a:t>
            </a:r>
            <a:r>
              <a:rPr lang="ru-RU" sz="1600" b="0" dirty="0">
                <a:solidFill>
                  <a:schemeClr val="tx1">
                    <a:lumMod val="85000"/>
                    <a:lumOff val="15000"/>
                  </a:schemeClr>
                </a:solidFill>
                <a:effectLst/>
              </a:rPr>
              <a:t>  </a:t>
            </a:r>
            <a:r>
              <a:rPr lang="ru-RU" sz="1600" b="0" dirty="0" err="1">
                <a:solidFill>
                  <a:schemeClr val="tx1">
                    <a:lumMod val="85000"/>
                    <a:lumOff val="15000"/>
                  </a:schemeClr>
                </a:solidFill>
                <a:effectLst/>
              </a:rPr>
              <a:t>Триразовий</a:t>
            </a:r>
            <a:r>
              <a:rPr lang="ru-RU" sz="1600" b="0" dirty="0">
                <a:solidFill>
                  <a:schemeClr val="tx1">
                    <a:lumMod val="85000"/>
                    <a:lumOff val="15000"/>
                  </a:schemeClr>
                </a:solidFill>
                <a:effectLst/>
              </a:rPr>
              <a:t> </a:t>
            </a:r>
            <a:r>
              <a:rPr lang="ru-RU" sz="1600" b="0" dirty="0" err="1">
                <a:solidFill>
                  <a:schemeClr val="tx1">
                    <a:lumMod val="85000"/>
                    <a:lumOff val="15000"/>
                  </a:schemeClr>
                </a:solidFill>
                <a:effectLst/>
              </a:rPr>
              <a:t>володар</a:t>
            </a:r>
            <a:r>
              <a:rPr lang="ru-RU" sz="1600" b="0" dirty="0">
                <a:solidFill>
                  <a:schemeClr val="tx1">
                    <a:lumMod val="85000"/>
                    <a:lumOff val="15000"/>
                  </a:schemeClr>
                </a:solidFill>
                <a:effectLst/>
              </a:rPr>
              <a:t> Золотого </a:t>
            </a:r>
            <a:r>
              <a:rPr lang="ru-RU" sz="1600" b="0" dirty="0" err="1">
                <a:solidFill>
                  <a:schemeClr val="tx1">
                    <a:lumMod val="85000"/>
                    <a:lumOff val="15000"/>
                  </a:schemeClr>
                </a:solidFill>
                <a:effectLst/>
              </a:rPr>
              <a:t>бутса</a:t>
            </a:r>
            <a:r>
              <a:rPr lang="ru-RU" sz="1600" b="0" dirty="0">
                <a:solidFill>
                  <a:schemeClr val="tx1">
                    <a:lumMod val="85000"/>
                    <a:lumOff val="15000"/>
                  </a:schemeClr>
                </a:solidFill>
                <a:effectLst/>
              </a:rPr>
              <a:t> УЄФА (2010, 2012, 2013).</a:t>
            </a:r>
            <a:endParaRPr lang="ru-RU" sz="1600" dirty="0">
              <a:solidFill>
                <a:schemeClr val="tx1">
                  <a:lumMod val="85000"/>
                  <a:lumOff val="15000"/>
                </a:schemeClr>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1124744"/>
            <a:ext cx="5256584" cy="2943687"/>
          </a:xfrm>
        </p:spPr>
      </p:pic>
    </p:spTree>
    <p:extLst>
      <p:ext uri="{BB962C8B-B14F-4D97-AF65-F5344CB8AC3E}">
        <p14:creationId xmlns:p14="http://schemas.microsoft.com/office/powerpoint/2010/main" val="2616771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200" b="0" dirty="0" err="1">
                <a:solidFill>
                  <a:schemeClr val="tx1">
                    <a:lumMod val="85000"/>
                    <a:lumOff val="15000"/>
                  </a:schemeClr>
                </a:solidFill>
                <a:effectLst/>
              </a:rPr>
              <a:t>Мессі</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деколи</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називають</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новим</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Марадоною</a:t>
            </a:r>
            <a:r>
              <a:rPr lang="ru-RU" sz="1200" b="0" dirty="0" smtClean="0">
                <a:solidFill>
                  <a:schemeClr val="tx1">
                    <a:lumMod val="85000"/>
                    <a:lumOff val="15000"/>
                  </a:schemeClr>
                </a:solidFill>
                <a:effectLst/>
              </a:rPr>
              <a:t>»</a:t>
            </a:r>
            <a:r>
              <a:rPr lang="ru-RU" sz="1200" b="0" dirty="0">
                <a:solidFill>
                  <a:schemeClr val="tx1">
                    <a:lumMod val="85000"/>
                    <a:lumOff val="15000"/>
                  </a:schemeClr>
                </a:solidFill>
                <a:effectLst/>
              </a:rPr>
              <a:t> за </a:t>
            </a:r>
            <a:r>
              <a:rPr lang="ru-RU" sz="1200" b="0" dirty="0" err="1">
                <a:solidFill>
                  <a:schemeClr val="tx1">
                    <a:lumMod val="85000"/>
                    <a:lumOff val="15000"/>
                  </a:schemeClr>
                </a:solidFill>
                <a:effectLst/>
              </a:rPr>
              <a:t>його</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технічну</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гру</a:t>
            </a:r>
            <a:r>
              <a:rPr lang="ru-RU" sz="1200" b="0" dirty="0">
                <a:solidFill>
                  <a:schemeClr val="tx1">
                    <a:lumMod val="85000"/>
                    <a:lumOff val="15000"/>
                  </a:schemeClr>
                </a:solidFill>
                <a:effectLst/>
              </a:rPr>
              <a:t> та </a:t>
            </a:r>
            <a:r>
              <a:rPr lang="ru-RU" sz="1200" b="0" dirty="0" err="1">
                <a:solidFill>
                  <a:schemeClr val="tx1">
                    <a:lumMod val="85000"/>
                    <a:lumOff val="15000"/>
                  </a:schemeClr>
                </a:solidFill>
                <a:effectLst/>
              </a:rPr>
              <a:t>високу</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результативність</a:t>
            </a:r>
            <a:r>
              <a:rPr lang="ru-RU" sz="1200" b="0" dirty="0">
                <a:solidFill>
                  <a:schemeClr val="tx1">
                    <a:lumMod val="85000"/>
                    <a:lumOff val="15000"/>
                  </a:schemeClr>
                </a:solidFill>
                <a:effectLst/>
              </a:rPr>
              <a:t>. Один з </a:t>
            </a:r>
            <a:r>
              <a:rPr lang="ru-RU" sz="1200" b="0" dirty="0" err="1">
                <a:solidFill>
                  <a:schemeClr val="tx1">
                    <a:lumMod val="85000"/>
                    <a:lumOff val="15000"/>
                  </a:schemeClr>
                </a:solidFill>
                <a:effectLst/>
              </a:rPr>
              <a:t>найобдарованіших</a:t>
            </a:r>
            <a:r>
              <a:rPr lang="ru-RU" sz="1200" b="0" dirty="0">
                <a:solidFill>
                  <a:schemeClr val="tx1">
                    <a:lumMod val="85000"/>
                    <a:lumOff val="15000"/>
                  </a:schemeClr>
                </a:solidFill>
                <a:effectLst/>
              </a:rPr>
              <a:t> і </a:t>
            </a:r>
            <a:r>
              <a:rPr lang="ru-RU" sz="1200" b="0" dirty="0" err="1">
                <a:solidFill>
                  <a:schemeClr val="tx1">
                    <a:lumMod val="85000"/>
                    <a:lumOff val="15000"/>
                  </a:schemeClr>
                </a:solidFill>
                <a:effectLst/>
              </a:rPr>
              <a:t>найталановитіших</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атакувальних</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півзахисників</a:t>
            </a:r>
            <a:r>
              <a:rPr lang="ru-RU" sz="1200" b="0" dirty="0">
                <a:solidFill>
                  <a:schemeClr val="tx1">
                    <a:lumMod val="85000"/>
                    <a:lumOff val="15000"/>
                  </a:schemeClr>
                </a:solidFill>
                <a:effectLst/>
              </a:rPr>
              <a:t> </a:t>
            </a:r>
            <a:r>
              <a:rPr lang="ru-RU" sz="1200" b="0" dirty="0" err="1" smtClean="0">
                <a:solidFill>
                  <a:schemeClr val="tx1">
                    <a:lumMod val="85000"/>
                    <a:lumOff val="15000"/>
                  </a:schemeClr>
                </a:solidFill>
                <a:effectLst/>
              </a:rPr>
              <a:t>сучасності</a:t>
            </a:r>
            <a:r>
              <a:rPr lang="ru-RU" sz="1200" b="0" dirty="0" smtClean="0">
                <a:solidFill>
                  <a:schemeClr val="tx1">
                    <a:lumMod val="85000"/>
                    <a:lumOff val="15000"/>
                  </a:schemeClr>
                </a:solidFill>
                <a:effectLst/>
              </a:rPr>
              <a:t>. </a:t>
            </a:r>
            <a:r>
              <a:rPr lang="ru-RU" sz="1200" b="0" dirty="0">
                <a:solidFill>
                  <a:schemeClr val="tx1">
                    <a:lumMod val="85000"/>
                    <a:lumOff val="15000"/>
                  </a:schemeClr>
                </a:solidFill>
                <a:effectLst/>
              </a:rPr>
              <a:t>В 2012 журнал «Тайм» </a:t>
            </a:r>
            <a:r>
              <a:rPr lang="ru-RU" sz="1200" b="0" dirty="0" err="1">
                <a:solidFill>
                  <a:schemeClr val="tx1">
                    <a:lumMod val="85000"/>
                    <a:lumOff val="15000"/>
                  </a:schemeClr>
                </a:solidFill>
                <a:effectLst/>
              </a:rPr>
              <a:t>вніс</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його</a:t>
            </a:r>
            <a:r>
              <a:rPr lang="ru-RU" sz="1200" b="0" dirty="0">
                <a:solidFill>
                  <a:schemeClr val="tx1">
                    <a:lumMod val="85000"/>
                    <a:lumOff val="15000"/>
                  </a:schemeClr>
                </a:solidFill>
                <a:effectLst/>
              </a:rPr>
              <a:t> до списку «100 </a:t>
            </a:r>
            <a:r>
              <a:rPr lang="ru-RU" sz="1200" b="0" dirty="0" err="1">
                <a:solidFill>
                  <a:schemeClr val="tx1">
                    <a:lumMod val="85000"/>
                    <a:lumOff val="15000"/>
                  </a:schemeClr>
                </a:solidFill>
                <a:effectLst/>
              </a:rPr>
              <a:t>найвпливовіших</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осіб</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світу</a:t>
            </a:r>
            <a:r>
              <a:rPr lang="ru-RU" sz="1200" b="0" dirty="0" smtClean="0">
                <a:solidFill>
                  <a:schemeClr val="tx1">
                    <a:lumMod val="85000"/>
                    <a:lumOff val="15000"/>
                  </a:schemeClr>
                </a:solidFill>
                <a:effectLst/>
              </a:rPr>
              <a:t>»</a:t>
            </a:r>
            <a:r>
              <a:rPr lang="ru-RU" sz="1200" b="0" dirty="0">
                <a:solidFill>
                  <a:schemeClr val="tx1">
                    <a:lumMod val="85000"/>
                    <a:lumOff val="15000"/>
                  </a:schemeClr>
                </a:solidFill>
                <a:effectLst/>
              </a:rPr>
              <a:t/>
            </a:r>
            <a:br>
              <a:rPr lang="ru-RU" sz="1200" b="0" dirty="0">
                <a:solidFill>
                  <a:schemeClr val="tx1">
                    <a:lumMod val="85000"/>
                    <a:lumOff val="15000"/>
                  </a:schemeClr>
                </a:solidFill>
                <a:effectLst/>
              </a:rPr>
            </a:br>
            <a:r>
              <a:rPr lang="ru-RU" sz="1100" dirty="0">
                <a:solidFill>
                  <a:schemeClr val="tx1">
                    <a:lumMod val="85000"/>
                    <a:lumOff val="15000"/>
                  </a:schemeClr>
                </a:solidFill>
              </a:rPr>
              <a:t/>
            </a:r>
            <a:br>
              <a:rPr lang="ru-RU" sz="1100" dirty="0">
                <a:solidFill>
                  <a:schemeClr val="tx1">
                    <a:lumMod val="85000"/>
                    <a:lumOff val="15000"/>
                  </a:schemeClr>
                </a:solidFill>
              </a:rPr>
            </a:br>
            <a:endParaRPr lang="ru-RU" sz="1100" dirty="0">
              <a:solidFill>
                <a:schemeClr val="tx1">
                  <a:lumMod val="85000"/>
                  <a:lumOff val="15000"/>
                </a:schemeClr>
              </a:solidFill>
            </a:endParaRPr>
          </a:p>
        </p:txBody>
      </p:sp>
      <p:pic>
        <p:nvPicPr>
          <p:cNvPr id="4" name="Объект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83568" y="2348880"/>
            <a:ext cx="3125157" cy="2079650"/>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88024" y="1196752"/>
            <a:ext cx="3753143" cy="2339107"/>
          </a:xfrm>
        </p:spPr>
      </p:pic>
    </p:spTree>
    <p:extLst>
      <p:ext uri="{BB962C8B-B14F-4D97-AF65-F5344CB8AC3E}">
        <p14:creationId xmlns:p14="http://schemas.microsoft.com/office/powerpoint/2010/main" val="1567036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861048"/>
            <a:ext cx="8183880" cy="2131680"/>
          </a:xfrm>
        </p:spPr>
        <p:txBody>
          <a:bodyPr>
            <a:noAutofit/>
          </a:bodyPr>
          <a:lstStyle/>
          <a:p>
            <a:r>
              <a:rPr lang="ru-RU" sz="1200" b="0" dirty="0" err="1">
                <a:solidFill>
                  <a:schemeClr val="tx1">
                    <a:lumMod val="85000"/>
                    <a:lumOff val="15000"/>
                  </a:schemeClr>
                </a:solidFill>
                <a:effectLst/>
              </a:rPr>
              <a:t>Ліонель</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Мессі</a:t>
            </a:r>
            <a:r>
              <a:rPr lang="ru-RU" sz="1200" b="0" dirty="0">
                <a:solidFill>
                  <a:schemeClr val="tx1">
                    <a:lumMod val="85000"/>
                    <a:lumOff val="15000"/>
                  </a:schemeClr>
                </a:solidFill>
                <a:effectLst/>
              </a:rPr>
              <a:t> почав </a:t>
            </a:r>
            <a:r>
              <a:rPr lang="ru-RU" sz="1200" b="0" dirty="0" err="1">
                <a:solidFill>
                  <a:schemeClr val="tx1">
                    <a:lumMod val="85000"/>
                    <a:lumOff val="15000"/>
                  </a:schemeClr>
                </a:solidFill>
                <a:effectLst/>
              </a:rPr>
              <a:t>грати</a:t>
            </a:r>
            <a:r>
              <a:rPr lang="ru-RU" sz="1200" b="0" dirty="0">
                <a:solidFill>
                  <a:schemeClr val="tx1">
                    <a:lumMod val="85000"/>
                    <a:lumOff val="15000"/>
                  </a:schemeClr>
                </a:solidFill>
                <a:effectLst/>
              </a:rPr>
              <a:t> у футбол у </a:t>
            </a:r>
            <a:r>
              <a:rPr lang="ru-RU" sz="1200" b="0" dirty="0" err="1">
                <a:solidFill>
                  <a:schemeClr val="tx1">
                    <a:lumMod val="85000"/>
                    <a:lumOff val="15000"/>
                  </a:schemeClr>
                </a:solidFill>
                <a:effectLst/>
              </a:rPr>
              <a:t>дуже</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ранньому</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віці</a:t>
            </a:r>
            <a:r>
              <a:rPr lang="ru-RU" sz="1200" b="0" dirty="0">
                <a:solidFill>
                  <a:schemeClr val="tx1">
                    <a:lumMod val="85000"/>
                    <a:lumOff val="15000"/>
                  </a:schemeClr>
                </a:solidFill>
                <a:effectLst/>
              </a:rPr>
              <a:t> за клуб </a:t>
            </a:r>
            <a:r>
              <a:rPr lang="ru-RU" sz="1200" b="0" dirty="0" err="1">
                <a:solidFill>
                  <a:schemeClr val="tx1">
                    <a:lumMod val="85000"/>
                    <a:lumOff val="15000"/>
                  </a:schemeClr>
                </a:solidFill>
                <a:effectLst/>
              </a:rPr>
              <a:t>свого</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міста</a:t>
            </a:r>
            <a:r>
              <a:rPr lang="ru-RU" sz="1200" b="0" dirty="0">
                <a:solidFill>
                  <a:schemeClr val="tx1">
                    <a:lumMod val="85000"/>
                    <a:lumOff val="15000"/>
                  </a:schemeClr>
                </a:solidFill>
                <a:effectLst/>
              </a:rPr>
              <a:t>, </a:t>
            </a:r>
            <a:r>
              <a:rPr lang="ru-RU" sz="1200" b="0" i="1" dirty="0">
                <a:solidFill>
                  <a:schemeClr val="tx1">
                    <a:lumMod val="85000"/>
                    <a:lumOff val="15000"/>
                  </a:schemeClr>
                </a:solidFill>
                <a:effectLst/>
              </a:rPr>
              <a:t>«</a:t>
            </a:r>
            <a:r>
              <a:rPr lang="ru-RU" sz="1200" b="0" i="1" dirty="0" err="1">
                <a:solidFill>
                  <a:schemeClr val="tx1">
                    <a:lumMod val="85000"/>
                    <a:lumOff val="15000"/>
                  </a:schemeClr>
                </a:solidFill>
                <a:effectLst/>
              </a:rPr>
              <a:t>Ньюеллз</a:t>
            </a:r>
            <a:r>
              <a:rPr lang="ru-RU" sz="1200" b="0" i="1" dirty="0">
                <a:solidFill>
                  <a:schemeClr val="tx1">
                    <a:lumMod val="85000"/>
                    <a:lumOff val="15000"/>
                  </a:schemeClr>
                </a:solidFill>
                <a:effectLst/>
              </a:rPr>
              <a:t> Олд </a:t>
            </a:r>
            <a:r>
              <a:rPr lang="ru-RU" sz="1200" b="0" i="1" dirty="0" err="1">
                <a:solidFill>
                  <a:schemeClr val="tx1">
                    <a:lumMod val="85000"/>
                    <a:lumOff val="15000"/>
                  </a:schemeClr>
                </a:solidFill>
                <a:effectLst/>
              </a:rPr>
              <a:t>Бойз</a:t>
            </a:r>
            <a:r>
              <a:rPr lang="ru-RU" sz="1200" b="0" i="1" dirty="0">
                <a:solidFill>
                  <a:schemeClr val="tx1">
                    <a:lumMod val="85000"/>
                    <a:lumOff val="15000"/>
                  </a:schemeClr>
                </a:solidFill>
                <a:effectLst/>
              </a:rPr>
              <a:t>»</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Тоді</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його</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зріст</a:t>
            </a:r>
            <a:r>
              <a:rPr lang="ru-RU" sz="1200" b="0" dirty="0">
                <a:solidFill>
                  <a:schemeClr val="tx1">
                    <a:lumMod val="85000"/>
                    <a:lumOff val="15000"/>
                  </a:schemeClr>
                </a:solidFill>
                <a:effectLst/>
              </a:rPr>
              <a:t> становив </a:t>
            </a:r>
            <a:r>
              <a:rPr lang="ru-RU" sz="1200" b="0" dirty="0" err="1">
                <a:solidFill>
                  <a:schemeClr val="tx1">
                    <a:lumMod val="85000"/>
                    <a:lumOff val="15000"/>
                  </a:schemeClr>
                </a:solidFill>
                <a:effectLst/>
              </a:rPr>
              <a:t>тільки</a:t>
            </a:r>
            <a:r>
              <a:rPr lang="ru-RU" sz="1200" b="0" dirty="0">
                <a:solidFill>
                  <a:schemeClr val="tx1">
                    <a:lumMod val="85000"/>
                    <a:lumOff val="15000"/>
                  </a:schemeClr>
                </a:solidFill>
                <a:effectLst/>
              </a:rPr>
              <a:t> 140 </a:t>
            </a:r>
            <a:r>
              <a:rPr lang="ru-RU" sz="1200" b="0" dirty="0" smtClean="0">
                <a:solidFill>
                  <a:schemeClr val="tx1">
                    <a:lumMod val="85000"/>
                    <a:lumOff val="15000"/>
                  </a:schemeClr>
                </a:solidFill>
                <a:effectLst/>
              </a:rPr>
              <a:t>см, 17 </a:t>
            </a:r>
            <a:r>
              <a:rPr lang="ru-RU" sz="1200" b="0" dirty="0" err="1">
                <a:solidFill>
                  <a:schemeClr val="tx1">
                    <a:lumMod val="85000"/>
                    <a:lumOff val="15000"/>
                  </a:schemeClr>
                </a:solidFill>
                <a:effectLst/>
              </a:rPr>
              <a:t>вересня</a:t>
            </a:r>
            <a:r>
              <a:rPr lang="ru-RU" sz="1200" b="0" dirty="0">
                <a:solidFill>
                  <a:schemeClr val="tx1">
                    <a:lumMod val="85000"/>
                    <a:lumOff val="15000"/>
                  </a:schemeClr>
                </a:solidFill>
                <a:effectLst/>
              </a:rPr>
              <a:t> 2000 року </a:t>
            </a:r>
            <a:r>
              <a:rPr lang="ru-RU" sz="1200" b="0" dirty="0" err="1">
                <a:solidFill>
                  <a:schemeClr val="tx1">
                    <a:lumMod val="85000"/>
                    <a:lumOff val="15000"/>
                  </a:schemeClr>
                </a:solidFill>
                <a:effectLst/>
              </a:rPr>
              <a:t>він</a:t>
            </a:r>
            <a:r>
              <a:rPr lang="ru-RU" sz="1200" b="0" dirty="0">
                <a:solidFill>
                  <a:schemeClr val="tx1">
                    <a:lumMod val="85000"/>
                    <a:lumOff val="15000"/>
                  </a:schemeClr>
                </a:solidFill>
                <a:effectLst/>
              </a:rPr>
              <a:t> разом з </a:t>
            </a:r>
            <a:r>
              <a:rPr lang="ru-RU" sz="1200" b="0" dirty="0" err="1">
                <a:solidFill>
                  <a:schemeClr val="tx1">
                    <a:lumMod val="85000"/>
                    <a:lumOff val="15000"/>
                  </a:schemeClr>
                </a:solidFill>
                <a:effectLst/>
              </a:rPr>
              <a:t>батьком</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вперше</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прибув</a:t>
            </a:r>
            <a:r>
              <a:rPr lang="ru-RU" sz="1200" b="0" dirty="0">
                <a:solidFill>
                  <a:schemeClr val="tx1">
                    <a:lumMod val="85000"/>
                    <a:lumOff val="15000"/>
                  </a:schemeClr>
                </a:solidFill>
                <a:effectLst/>
              </a:rPr>
              <a:t> до </a:t>
            </a:r>
            <a:r>
              <a:rPr lang="ru-RU" sz="1200" b="0" dirty="0" err="1">
                <a:solidFill>
                  <a:schemeClr val="tx1">
                    <a:lumMod val="85000"/>
                    <a:lumOff val="15000"/>
                  </a:schemeClr>
                </a:solidFill>
                <a:effectLst/>
              </a:rPr>
              <a:t>Барселони</a:t>
            </a:r>
            <a:r>
              <a:rPr lang="ru-RU" sz="1200" b="0" dirty="0">
                <a:solidFill>
                  <a:schemeClr val="tx1">
                    <a:lumMod val="85000"/>
                    <a:lumOff val="15000"/>
                  </a:schemeClr>
                </a:solidFill>
                <a:effectLst/>
              </a:rPr>
              <a:t> і </a:t>
            </a:r>
            <a:r>
              <a:rPr lang="ru-RU" sz="1200" b="0" dirty="0" err="1">
                <a:solidFill>
                  <a:schemeClr val="tx1">
                    <a:lumMod val="85000"/>
                    <a:lumOff val="15000"/>
                  </a:schemeClr>
                </a:solidFill>
                <a:effectLst/>
              </a:rPr>
              <a:t>протягом</a:t>
            </a:r>
            <a:r>
              <a:rPr lang="ru-RU" sz="1200" b="0" dirty="0">
                <a:solidFill>
                  <a:schemeClr val="tx1">
                    <a:lumMod val="85000"/>
                    <a:lumOff val="15000"/>
                  </a:schemeClr>
                </a:solidFill>
                <a:effectLst/>
              </a:rPr>
              <a:t> 2 </a:t>
            </a:r>
            <a:r>
              <a:rPr lang="ru-RU" sz="1200" b="0" dirty="0" err="1">
                <a:solidFill>
                  <a:schemeClr val="tx1">
                    <a:lumMod val="85000"/>
                    <a:lumOff val="15000"/>
                  </a:schemeClr>
                </a:solidFill>
                <a:effectLst/>
              </a:rPr>
              <a:t>тижнів</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чекав</a:t>
            </a:r>
            <a:r>
              <a:rPr lang="ru-RU" sz="1200" b="0" dirty="0">
                <a:solidFill>
                  <a:schemeClr val="tx1">
                    <a:lumMod val="85000"/>
                    <a:lumOff val="15000"/>
                  </a:schemeClr>
                </a:solidFill>
                <a:effectLst/>
              </a:rPr>
              <a:t> на </a:t>
            </a:r>
            <a:r>
              <a:rPr lang="ru-RU" sz="1200" b="0" dirty="0" err="1">
                <a:solidFill>
                  <a:schemeClr val="tx1">
                    <a:lumMod val="85000"/>
                    <a:lumOff val="15000"/>
                  </a:schemeClr>
                </a:solidFill>
                <a:effectLst/>
              </a:rPr>
              <a:t>зустріч</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зі</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спортивним</a:t>
            </a:r>
            <a:r>
              <a:rPr lang="ru-RU" sz="1200" b="0" dirty="0">
                <a:solidFill>
                  <a:schemeClr val="tx1">
                    <a:lumMod val="85000"/>
                    <a:lumOff val="15000"/>
                  </a:schemeClr>
                </a:solidFill>
                <a:effectLst/>
              </a:rPr>
              <a:t> директором ФК «Барселона» </a:t>
            </a:r>
            <a:r>
              <a:rPr lang="ru-RU" sz="1200" b="0" dirty="0" err="1">
                <a:solidFill>
                  <a:schemeClr val="tx1">
                    <a:lumMod val="85000"/>
                    <a:lumOff val="15000"/>
                  </a:schemeClr>
                </a:solidFill>
                <a:effectLst/>
              </a:rPr>
              <a:t>Карлесом</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Рексачем</a:t>
            </a:r>
            <a:r>
              <a:rPr lang="ru-RU" sz="1200" b="0" dirty="0">
                <a:solidFill>
                  <a:schemeClr val="tx1">
                    <a:lumMod val="85000"/>
                    <a:lumOff val="15000"/>
                  </a:schemeClr>
                </a:solidFill>
                <a:effectLst/>
              </a:rPr>
              <a:t>, </a:t>
            </a:r>
            <a:r>
              <a:rPr lang="ru-RU" sz="1200" b="0" dirty="0" err="1" smtClean="0">
                <a:solidFill>
                  <a:schemeClr val="tx1">
                    <a:lumMod val="85000"/>
                    <a:lumOff val="15000"/>
                  </a:schemeClr>
                </a:solidFill>
                <a:effectLst/>
              </a:rPr>
              <a:t>проте</a:t>
            </a:r>
            <a:r>
              <a:rPr lang="ru-RU" sz="1200" b="0" dirty="0" smtClean="0">
                <a:solidFill>
                  <a:schemeClr val="tx1">
                    <a:lumMod val="85000"/>
                    <a:lumOff val="15000"/>
                  </a:schemeClr>
                </a:solidFill>
                <a:effectLst/>
              </a:rPr>
              <a:t> </a:t>
            </a:r>
            <a:r>
              <a:rPr lang="ru-RU" sz="1200" b="0" dirty="0" err="1">
                <a:solidFill>
                  <a:schemeClr val="tx1">
                    <a:lumMod val="85000"/>
                    <a:lumOff val="15000"/>
                  </a:schemeClr>
                </a:solidFill>
                <a:effectLst/>
              </a:rPr>
              <a:t>їх</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зустріч</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була</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щасливою</a:t>
            </a:r>
            <a:r>
              <a:rPr lang="ru-RU" sz="1200" b="0" dirty="0">
                <a:solidFill>
                  <a:schemeClr val="tx1">
                    <a:lumMod val="85000"/>
                    <a:lumOff val="15000"/>
                  </a:schemeClr>
                </a:solidFill>
                <a:effectLst/>
              </a:rPr>
              <a:t> — </a:t>
            </a:r>
            <a:r>
              <a:rPr lang="ru-RU" sz="1200" b="0" dirty="0" err="1">
                <a:solidFill>
                  <a:schemeClr val="tx1">
                    <a:lumMod val="85000"/>
                    <a:lumOff val="15000"/>
                  </a:schemeClr>
                </a:solidFill>
                <a:effectLst/>
              </a:rPr>
              <a:t>вражений</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грою</a:t>
            </a:r>
            <a:r>
              <a:rPr lang="ru-RU" sz="1200" b="0" dirty="0">
                <a:solidFill>
                  <a:schemeClr val="tx1">
                    <a:lumMod val="85000"/>
                    <a:lumOff val="15000"/>
                  </a:schemeClr>
                </a:solidFill>
                <a:effectLst/>
              </a:rPr>
              <a:t> юного </a:t>
            </a:r>
            <a:r>
              <a:rPr lang="ru-RU" sz="1200" b="0" dirty="0" err="1">
                <a:solidFill>
                  <a:schemeClr val="tx1">
                    <a:lumMod val="85000"/>
                    <a:lumOff val="15000"/>
                  </a:schemeClr>
                </a:solidFill>
                <a:effectLst/>
              </a:rPr>
              <a:t>футболіста</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Рексач</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умовив</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керівництво</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Барселони</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заплатити</a:t>
            </a:r>
            <a:r>
              <a:rPr lang="ru-RU" sz="1200" b="0" dirty="0">
                <a:solidFill>
                  <a:schemeClr val="tx1">
                    <a:lumMod val="85000"/>
                    <a:lumOff val="15000"/>
                  </a:schemeClr>
                </a:solidFill>
                <a:effectLst/>
              </a:rPr>
              <a:t> за </a:t>
            </a:r>
            <a:r>
              <a:rPr lang="ru-RU" sz="1200" b="0" dirty="0" err="1">
                <a:solidFill>
                  <a:schemeClr val="tx1">
                    <a:lumMod val="85000"/>
                    <a:lumOff val="15000"/>
                  </a:schemeClr>
                </a:solidFill>
                <a:effectLst/>
              </a:rPr>
              <a:t>переїзд</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сім'ї</a:t>
            </a:r>
            <a:r>
              <a:rPr lang="ru-RU" sz="1200" b="0" dirty="0">
                <a:solidFill>
                  <a:schemeClr val="tx1">
                    <a:lumMod val="85000"/>
                    <a:lumOff val="15000"/>
                  </a:schemeClr>
                </a:solidFill>
                <a:effectLst/>
              </a:rPr>
              <a:t> Лео до </a:t>
            </a:r>
            <a:r>
              <a:rPr lang="ru-RU" sz="1200" b="0" dirty="0" err="1" smtClean="0">
                <a:solidFill>
                  <a:schemeClr val="tx1">
                    <a:lumMod val="85000"/>
                    <a:lumOff val="15000"/>
                  </a:schemeClr>
                </a:solidFill>
                <a:effectLst/>
              </a:rPr>
              <a:t>Барселони.Так</a:t>
            </a:r>
            <a:r>
              <a:rPr lang="ru-RU" sz="1200" b="0" dirty="0" smtClean="0">
                <a:solidFill>
                  <a:schemeClr val="tx1">
                    <a:lumMod val="85000"/>
                    <a:lumOff val="15000"/>
                  </a:schemeClr>
                </a:solidFill>
                <a:effectLst/>
              </a:rPr>
              <a:t> </a:t>
            </a:r>
            <a:r>
              <a:rPr lang="ru-RU" sz="1200" b="0" dirty="0">
                <a:solidFill>
                  <a:schemeClr val="tx1">
                    <a:lumMod val="85000"/>
                    <a:lumOff val="15000"/>
                  </a:schemeClr>
                </a:solidFill>
                <a:effectLst/>
              </a:rPr>
              <a:t>у </a:t>
            </a:r>
            <a:r>
              <a:rPr lang="ru-RU" sz="1200" b="0" dirty="0" err="1">
                <a:solidFill>
                  <a:schemeClr val="tx1">
                    <a:lumMod val="85000"/>
                    <a:lumOff val="15000"/>
                  </a:schemeClr>
                </a:solidFill>
                <a:effectLst/>
              </a:rPr>
              <a:t>віці</a:t>
            </a:r>
            <a:r>
              <a:rPr lang="ru-RU" sz="1200" b="0" dirty="0">
                <a:solidFill>
                  <a:schemeClr val="tx1">
                    <a:lumMod val="85000"/>
                    <a:lumOff val="15000"/>
                  </a:schemeClr>
                </a:solidFill>
                <a:effectLst/>
              </a:rPr>
              <a:t> 14 </a:t>
            </a:r>
            <a:r>
              <a:rPr lang="ru-RU" sz="1200" b="0" dirty="0" err="1">
                <a:solidFill>
                  <a:schemeClr val="tx1">
                    <a:lumMod val="85000"/>
                    <a:lumOff val="15000"/>
                  </a:schemeClr>
                </a:solidFill>
                <a:effectLst/>
              </a:rPr>
              <a:t>років</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він</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переїхав</a:t>
            </a:r>
            <a:r>
              <a:rPr lang="ru-RU" sz="1200" b="0" dirty="0">
                <a:solidFill>
                  <a:schemeClr val="tx1">
                    <a:lumMod val="85000"/>
                    <a:lumOff val="15000"/>
                  </a:schemeClr>
                </a:solidFill>
                <a:effectLst/>
              </a:rPr>
              <a:t> з батьками до </a:t>
            </a:r>
            <a:r>
              <a:rPr lang="ru-RU" sz="1200" b="0" dirty="0" err="1">
                <a:solidFill>
                  <a:schemeClr val="tx1">
                    <a:lumMod val="85000"/>
                    <a:lumOff val="15000"/>
                  </a:schemeClr>
                </a:solidFill>
                <a:effectLst/>
              </a:rPr>
              <a:t>столиці</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Каталонії</a:t>
            </a:r>
            <a:r>
              <a:rPr lang="ru-RU" sz="1200" b="0" dirty="0">
                <a:solidFill>
                  <a:schemeClr val="tx1">
                    <a:lumMod val="85000"/>
                    <a:lumOff val="15000"/>
                  </a:schemeClr>
                </a:solidFill>
                <a:effectLst/>
              </a:rPr>
              <a:t> і </a:t>
            </a:r>
            <a:r>
              <a:rPr lang="ru-RU" sz="1200" b="0" dirty="0" err="1">
                <a:solidFill>
                  <a:schemeClr val="tx1">
                    <a:lumMod val="85000"/>
                    <a:lumOff val="15000"/>
                  </a:schemeClr>
                </a:solidFill>
                <a:effectLst/>
              </a:rPr>
              <a:t>опинився</a:t>
            </a:r>
            <a:r>
              <a:rPr lang="ru-RU" sz="1200" b="0" dirty="0">
                <a:solidFill>
                  <a:schemeClr val="tx1">
                    <a:lumMod val="85000"/>
                    <a:lumOff val="15000"/>
                  </a:schemeClr>
                </a:solidFill>
                <a:effectLst/>
              </a:rPr>
              <a:t> в </a:t>
            </a:r>
            <a:r>
              <a:rPr lang="ru-RU" sz="1200" b="0" dirty="0" err="1">
                <a:solidFill>
                  <a:schemeClr val="tx1">
                    <a:lumMod val="85000"/>
                    <a:lumOff val="15000"/>
                  </a:schemeClr>
                </a:solidFill>
                <a:effectLst/>
              </a:rPr>
              <a:t>молодіжній</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команді</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Барселони</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Ліонель</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Мессі</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швидко</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знайшов</a:t>
            </a:r>
            <a:r>
              <a:rPr lang="ru-RU" sz="1200" b="0" dirty="0">
                <a:solidFill>
                  <a:schemeClr val="tx1">
                    <a:lumMod val="85000"/>
                    <a:lumOff val="15000"/>
                  </a:schemeClr>
                </a:solidFill>
                <a:effectLst/>
              </a:rPr>
              <a:t> свою </a:t>
            </a:r>
            <a:r>
              <a:rPr lang="ru-RU" sz="1200" b="0" dirty="0" err="1">
                <a:solidFill>
                  <a:schemeClr val="tx1">
                    <a:lumMod val="85000"/>
                    <a:lumOff val="15000"/>
                  </a:schemeClr>
                </a:solidFill>
                <a:effectLst/>
              </a:rPr>
              <a:t>гру</a:t>
            </a:r>
            <a:r>
              <a:rPr lang="ru-RU" sz="1200" b="0" dirty="0">
                <a:solidFill>
                  <a:schemeClr val="tx1">
                    <a:lumMod val="85000"/>
                    <a:lumOff val="15000"/>
                  </a:schemeClr>
                </a:solidFill>
                <a:effectLst/>
              </a:rPr>
              <a:t> і часто почав </a:t>
            </a:r>
            <a:r>
              <a:rPr lang="ru-RU" sz="1200" b="0" dirty="0" err="1">
                <a:solidFill>
                  <a:schemeClr val="tx1">
                    <a:lumMod val="85000"/>
                    <a:lumOff val="15000"/>
                  </a:schemeClr>
                </a:solidFill>
                <a:effectLst/>
              </a:rPr>
              <a:t>з'являтися</a:t>
            </a:r>
            <a:r>
              <a:rPr lang="ru-RU" sz="1200" b="0" dirty="0">
                <a:solidFill>
                  <a:schemeClr val="tx1">
                    <a:lumMod val="85000"/>
                    <a:lumOff val="15000"/>
                  </a:schemeClr>
                </a:solidFill>
                <a:effectLst/>
              </a:rPr>
              <a:t> в стартовому </a:t>
            </a:r>
            <a:r>
              <a:rPr lang="ru-RU" sz="1200" b="0" dirty="0" err="1">
                <a:solidFill>
                  <a:schemeClr val="tx1">
                    <a:lumMod val="85000"/>
                    <a:lumOff val="15000"/>
                  </a:schemeClr>
                </a:solidFill>
                <a:effectLst/>
              </a:rPr>
              <a:t>складі</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юнацької</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команди</a:t>
            </a:r>
            <a:r>
              <a:rPr lang="ru-RU" sz="1200" b="0" dirty="0">
                <a:solidFill>
                  <a:schemeClr val="tx1">
                    <a:lumMod val="85000"/>
                    <a:lumOff val="15000"/>
                  </a:schemeClr>
                </a:solidFill>
                <a:effectLst/>
              </a:rPr>
              <a:t>, в </a:t>
            </a:r>
            <a:r>
              <a:rPr lang="ru-RU" sz="1200" b="0" dirty="0" err="1">
                <a:solidFill>
                  <a:schemeClr val="tx1">
                    <a:lumMod val="85000"/>
                    <a:lumOff val="15000"/>
                  </a:schemeClr>
                </a:solidFill>
                <a:effectLst/>
              </a:rPr>
              <a:t>середньому</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забиваючи</a:t>
            </a:r>
            <a:r>
              <a:rPr lang="ru-RU" sz="1200" b="0" dirty="0">
                <a:solidFill>
                  <a:schemeClr val="tx1">
                    <a:lumMod val="85000"/>
                    <a:lumOff val="15000"/>
                  </a:schemeClr>
                </a:solidFill>
                <a:effectLst/>
              </a:rPr>
              <a:t> гол за </a:t>
            </a:r>
            <a:r>
              <a:rPr lang="ru-RU" sz="1200" b="0" dirty="0" err="1">
                <a:solidFill>
                  <a:schemeClr val="tx1">
                    <a:lumMod val="85000"/>
                    <a:lumOff val="15000"/>
                  </a:schemeClr>
                </a:solidFill>
                <a:effectLst/>
              </a:rPr>
              <a:t>гру</a:t>
            </a:r>
            <a:r>
              <a:rPr lang="ru-RU" sz="1200" b="0" dirty="0">
                <a:solidFill>
                  <a:schemeClr val="tx1">
                    <a:lumMod val="85000"/>
                    <a:lumOff val="15000"/>
                  </a:schemeClr>
                </a:solidFill>
                <a:effectLst/>
              </a:rPr>
              <a:t> (</a:t>
            </a:r>
            <a:r>
              <a:rPr lang="ru-RU" sz="1200" b="0" dirty="0" err="1">
                <a:solidFill>
                  <a:schemeClr val="tx1">
                    <a:lumMod val="85000"/>
                    <a:lumOff val="15000"/>
                  </a:schemeClr>
                </a:solidFill>
                <a:effectLst/>
              </a:rPr>
              <a:t>всього</a:t>
            </a:r>
            <a:r>
              <a:rPr lang="ru-RU" sz="1200" b="0" dirty="0">
                <a:solidFill>
                  <a:schemeClr val="tx1">
                    <a:lumMod val="85000"/>
                    <a:lumOff val="15000"/>
                  </a:schemeClr>
                </a:solidFill>
                <a:effectLst/>
              </a:rPr>
              <a:t> 35 </a:t>
            </a:r>
            <a:r>
              <a:rPr lang="ru-RU" sz="1200" b="0" dirty="0" err="1">
                <a:solidFill>
                  <a:schemeClr val="tx1">
                    <a:lumMod val="85000"/>
                    <a:lumOff val="15000"/>
                  </a:schemeClr>
                </a:solidFill>
                <a:effectLst/>
              </a:rPr>
              <a:t>мячів</a:t>
            </a:r>
            <a:r>
              <a:rPr lang="ru-RU" sz="1200" b="0" dirty="0">
                <a:solidFill>
                  <a:schemeClr val="tx1">
                    <a:lumMod val="85000"/>
                    <a:lumOff val="15000"/>
                  </a:schemeClr>
                </a:solidFill>
                <a:effectLst/>
              </a:rPr>
              <a:t> за перший сезон).</a:t>
            </a:r>
            <a:endParaRPr lang="ru-RU" sz="1200" dirty="0">
              <a:solidFill>
                <a:schemeClr val="tx1">
                  <a:lumMod val="85000"/>
                  <a:lumOff val="15000"/>
                </a:schemeClr>
              </a:solidFill>
            </a:endParaRP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9552" y="1340768"/>
            <a:ext cx="3360374" cy="2520280"/>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133580" y="476672"/>
            <a:ext cx="4485499" cy="2520280"/>
          </a:xfrm>
        </p:spPr>
      </p:pic>
    </p:spTree>
    <p:extLst>
      <p:ext uri="{BB962C8B-B14F-4D97-AF65-F5344CB8AC3E}">
        <p14:creationId xmlns:p14="http://schemas.microsoft.com/office/powerpoint/2010/main" val="2847102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400" b="0" dirty="0">
                <a:solidFill>
                  <a:schemeClr val="tx1">
                    <a:lumMod val="85000"/>
                    <a:lumOff val="15000"/>
                  </a:schemeClr>
                </a:solidFill>
                <a:effectLst/>
              </a:rPr>
              <a:t>16 </a:t>
            </a:r>
            <a:r>
              <a:rPr lang="ru-RU" sz="1400" b="0" dirty="0" err="1">
                <a:solidFill>
                  <a:schemeClr val="tx1">
                    <a:lumMod val="85000"/>
                    <a:lumOff val="15000"/>
                  </a:schemeClr>
                </a:solidFill>
                <a:effectLst/>
              </a:rPr>
              <a:t>жовтня</a:t>
            </a:r>
            <a:r>
              <a:rPr lang="ru-RU" sz="1400" b="0" dirty="0">
                <a:solidFill>
                  <a:schemeClr val="tx1">
                    <a:lumMod val="85000"/>
                    <a:lumOff val="15000"/>
                  </a:schemeClr>
                </a:solidFill>
                <a:effectLst/>
              </a:rPr>
              <a:t> 2004 року 17-річний </a:t>
            </a:r>
            <a:r>
              <a:rPr lang="ru-RU" sz="1400" b="0" dirty="0" err="1">
                <a:solidFill>
                  <a:schemeClr val="tx1">
                    <a:lumMod val="85000"/>
                    <a:lumOff val="15000"/>
                  </a:schemeClr>
                </a:solidFill>
                <a:effectLst/>
              </a:rPr>
              <a:t>аргентинець</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дебютував</a:t>
            </a:r>
            <a:r>
              <a:rPr lang="ru-RU" sz="1400" b="0" dirty="0">
                <a:solidFill>
                  <a:schemeClr val="tx1">
                    <a:lumMod val="85000"/>
                    <a:lumOff val="15000"/>
                  </a:schemeClr>
                </a:solidFill>
                <a:effectLst/>
              </a:rPr>
              <a:t> у </a:t>
            </a:r>
            <a:r>
              <a:rPr lang="ru-RU" sz="1400" b="0" dirty="0" err="1">
                <a:solidFill>
                  <a:schemeClr val="tx1">
                    <a:lumMod val="85000"/>
                    <a:lumOff val="15000"/>
                  </a:schemeClr>
                </a:solidFill>
                <a:effectLst/>
              </a:rPr>
              <a:t>дорослій</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команді</a:t>
            </a:r>
            <a:r>
              <a:rPr lang="ru-RU" sz="1400" b="0" dirty="0">
                <a:solidFill>
                  <a:schemeClr val="tx1">
                    <a:lumMod val="85000"/>
                    <a:lumOff val="15000"/>
                  </a:schemeClr>
                </a:solidFill>
                <a:effectLst/>
              </a:rPr>
              <a:t> в </a:t>
            </a:r>
            <a:r>
              <a:rPr lang="ru-RU" sz="1400" b="0" dirty="0" err="1">
                <a:solidFill>
                  <a:schemeClr val="tx1">
                    <a:lumMod val="85000"/>
                    <a:lumOff val="15000"/>
                  </a:schemeClr>
                </a:solidFill>
                <a:effectLst/>
              </a:rPr>
              <a:t>матчі</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проти</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Еспаньола</a:t>
            </a:r>
            <a:r>
              <a:rPr lang="ru-RU" sz="1400" b="0" dirty="0" smtClean="0">
                <a:solidFill>
                  <a:schemeClr val="tx1">
                    <a:lumMod val="85000"/>
                    <a:lumOff val="15000"/>
                  </a:schemeClr>
                </a:solidFill>
                <a:effectLst/>
              </a:rPr>
              <a:t>», </a:t>
            </a:r>
            <a:r>
              <a:rPr lang="ru-RU" sz="1400" b="0" dirty="0">
                <a:solidFill>
                  <a:schemeClr val="tx1">
                    <a:lumMod val="85000"/>
                    <a:lumOff val="15000"/>
                  </a:schemeClr>
                </a:solidFill>
                <a:effectLst/>
              </a:rPr>
              <a:t>ставши </a:t>
            </a:r>
            <a:r>
              <a:rPr lang="ru-RU" sz="1400" b="0" dirty="0" err="1">
                <a:solidFill>
                  <a:schemeClr val="tx1">
                    <a:lumMod val="85000"/>
                    <a:lumOff val="15000"/>
                  </a:schemeClr>
                </a:solidFill>
                <a:effectLst/>
              </a:rPr>
              <a:t>третім</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наймолодшим</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гравцем</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що</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грав</a:t>
            </a:r>
            <a:r>
              <a:rPr lang="ru-RU" sz="1400" b="0" dirty="0">
                <a:solidFill>
                  <a:schemeClr val="tx1">
                    <a:lumMod val="85000"/>
                    <a:lumOff val="15000"/>
                  </a:schemeClr>
                </a:solidFill>
                <a:effectLst/>
              </a:rPr>
              <a:t> за «Барселону». </a:t>
            </a:r>
            <a:r>
              <a:rPr lang="ru-RU" sz="1400" b="0" dirty="0" err="1">
                <a:solidFill>
                  <a:schemeClr val="tx1">
                    <a:lumMod val="85000"/>
                    <a:lumOff val="15000"/>
                  </a:schemeClr>
                </a:solidFill>
                <a:effectLst/>
              </a:rPr>
              <a:t>Потім</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вперше</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зіграв</a:t>
            </a:r>
            <a:r>
              <a:rPr lang="ru-RU" sz="1400" b="0" dirty="0">
                <a:solidFill>
                  <a:schemeClr val="tx1">
                    <a:lumMod val="85000"/>
                    <a:lumOff val="15000"/>
                  </a:schemeClr>
                </a:solidFill>
                <a:effectLst/>
              </a:rPr>
              <a:t> у </a:t>
            </a:r>
            <a:r>
              <a:rPr lang="ru-RU" sz="1400" b="0" dirty="0" err="1">
                <a:solidFill>
                  <a:schemeClr val="tx1">
                    <a:lumMod val="85000"/>
                    <a:lumOff val="15000"/>
                  </a:schemeClr>
                </a:solidFill>
                <a:effectLst/>
              </a:rPr>
              <a:t>єврокубках</a:t>
            </a:r>
            <a:r>
              <a:rPr lang="ru-RU" sz="1400" b="0" dirty="0">
                <a:solidFill>
                  <a:schemeClr val="tx1">
                    <a:lumMod val="85000"/>
                    <a:lumOff val="15000"/>
                  </a:schemeClr>
                </a:solidFill>
                <a:effectLst/>
              </a:rPr>
              <a:t> — «Барселона» послала на </a:t>
            </a:r>
            <a:r>
              <a:rPr lang="ru-RU" sz="1400" b="0" dirty="0" err="1">
                <a:solidFill>
                  <a:schemeClr val="tx1">
                    <a:lumMod val="85000"/>
                    <a:lumOff val="15000"/>
                  </a:schemeClr>
                </a:solidFill>
                <a:effectLst/>
              </a:rPr>
              <a:t>останню</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гру</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групового</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етапу</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Ліги</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чемпіонів</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доДонецька</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запасний</a:t>
            </a:r>
            <a:r>
              <a:rPr lang="ru-RU" sz="1400" b="0" dirty="0">
                <a:solidFill>
                  <a:schemeClr val="tx1">
                    <a:lumMod val="85000"/>
                    <a:lumOff val="15000"/>
                  </a:schemeClr>
                </a:solidFill>
                <a:effectLst/>
              </a:rPr>
              <a:t> склад і </a:t>
            </a:r>
            <a:r>
              <a:rPr lang="ru-RU" sz="1400" b="0" dirty="0" err="1">
                <a:solidFill>
                  <a:schemeClr val="tx1">
                    <a:lumMod val="85000"/>
                    <a:lumOff val="15000"/>
                  </a:schemeClr>
                </a:solidFill>
                <a:effectLst/>
              </a:rPr>
              <a:t>Мессі</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провів</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проти</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Шахтаря</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усі</a:t>
            </a:r>
            <a:r>
              <a:rPr lang="ru-RU" sz="1400" b="0" dirty="0">
                <a:solidFill>
                  <a:schemeClr val="tx1">
                    <a:lumMod val="85000"/>
                    <a:lumOff val="15000"/>
                  </a:schemeClr>
                </a:solidFill>
                <a:effectLst/>
              </a:rPr>
              <a:t> 90 </a:t>
            </a:r>
            <a:r>
              <a:rPr lang="ru-RU" sz="1400" b="0" dirty="0" err="1">
                <a:solidFill>
                  <a:schemeClr val="tx1">
                    <a:lumMod val="85000"/>
                    <a:lumOff val="15000"/>
                  </a:schemeClr>
                </a:solidFill>
                <a:effectLst/>
              </a:rPr>
              <a:t>хв</a:t>
            </a:r>
            <a:r>
              <a:rPr lang="ru-RU" sz="1400" b="0" dirty="0" smtClean="0">
                <a:solidFill>
                  <a:schemeClr val="tx1">
                    <a:lumMod val="85000"/>
                    <a:lumOff val="15000"/>
                  </a:schemeClr>
                </a:solidFill>
                <a:effectLst/>
              </a:rPr>
              <a:t>.</a:t>
            </a:r>
            <a:r>
              <a:rPr lang="ru-RU" sz="1400" b="0" dirty="0">
                <a:solidFill>
                  <a:schemeClr val="tx1">
                    <a:lumMod val="85000"/>
                    <a:lumOff val="15000"/>
                  </a:schemeClr>
                </a:solidFill>
                <a:effectLst/>
              </a:rPr>
              <a:t> Коли </a:t>
            </a:r>
            <a:r>
              <a:rPr lang="ru-RU" sz="1400" b="0" dirty="0" err="1">
                <a:solidFill>
                  <a:schemeClr val="tx1">
                    <a:lumMod val="85000"/>
                    <a:lumOff val="15000"/>
                  </a:schemeClr>
                </a:solidFill>
                <a:effectLst/>
              </a:rPr>
              <a:t>він</a:t>
            </a:r>
            <a:r>
              <a:rPr lang="ru-RU" sz="1400" b="0" dirty="0">
                <a:solidFill>
                  <a:schemeClr val="tx1">
                    <a:lumMod val="85000"/>
                    <a:lumOff val="15000"/>
                  </a:schemeClr>
                </a:solidFill>
                <a:effectLst/>
              </a:rPr>
              <a:t> забив </a:t>
            </a:r>
            <a:r>
              <a:rPr lang="ru-RU" sz="1400" b="0" dirty="0" err="1">
                <a:solidFill>
                  <a:schemeClr val="tx1">
                    <a:lumMod val="85000"/>
                    <a:lumOff val="15000"/>
                  </a:schemeClr>
                </a:solidFill>
                <a:effectLst/>
              </a:rPr>
              <a:t>свій</a:t>
            </a:r>
            <a:r>
              <a:rPr lang="ru-RU" sz="1400" b="0" dirty="0">
                <a:solidFill>
                  <a:schemeClr val="tx1">
                    <a:lumMod val="85000"/>
                    <a:lumOff val="15000"/>
                  </a:schemeClr>
                </a:solidFill>
                <a:effectLst/>
              </a:rPr>
              <a:t> перший гол у </a:t>
            </a:r>
            <a:r>
              <a:rPr lang="ru-RU" sz="1400" b="0" dirty="0" err="1">
                <a:solidFill>
                  <a:schemeClr val="tx1">
                    <a:lumMod val="85000"/>
                    <a:lumOff val="15000"/>
                  </a:schemeClr>
                </a:solidFill>
                <a:effectLst/>
              </a:rPr>
              <a:t>чемпіонаті</a:t>
            </a:r>
            <a:r>
              <a:rPr lang="ru-RU" sz="1400" b="0" dirty="0">
                <a:solidFill>
                  <a:schemeClr val="tx1">
                    <a:lumMod val="85000"/>
                    <a:lumOff val="15000"/>
                  </a:schemeClr>
                </a:solidFill>
                <a:effectLst/>
              </a:rPr>
              <a:t> в основному </a:t>
            </a:r>
            <a:r>
              <a:rPr lang="ru-RU" sz="1400" b="0" dirty="0" err="1">
                <a:solidFill>
                  <a:schemeClr val="tx1">
                    <a:lumMod val="85000"/>
                    <a:lumOff val="15000"/>
                  </a:schemeClr>
                </a:solidFill>
                <a:effectLst/>
              </a:rPr>
              <a:t>складі</a:t>
            </a:r>
            <a:r>
              <a:rPr lang="ru-RU" sz="1400" b="0" dirty="0">
                <a:solidFill>
                  <a:schemeClr val="tx1">
                    <a:lumMod val="85000"/>
                    <a:lumOff val="15000"/>
                  </a:schemeClr>
                </a:solidFill>
                <a:effectLst/>
              </a:rPr>
              <a:t> 1 </a:t>
            </a:r>
            <a:r>
              <a:rPr lang="ru-RU" sz="1400" b="0" dirty="0" err="1">
                <a:solidFill>
                  <a:schemeClr val="tx1">
                    <a:lumMod val="85000"/>
                    <a:lumOff val="15000"/>
                  </a:schemeClr>
                </a:solidFill>
                <a:effectLst/>
              </a:rPr>
              <a:t>травня</a:t>
            </a:r>
            <a:r>
              <a:rPr lang="ru-RU" sz="1400" b="0" dirty="0">
                <a:solidFill>
                  <a:schemeClr val="tx1">
                    <a:lumMod val="85000"/>
                    <a:lumOff val="15000"/>
                  </a:schemeClr>
                </a:solidFill>
                <a:effectLst/>
              </a:rPr>
              <a:t> 2005 року в </a:t>
            </a:r>
            <a:r>
              <a:rPr lang="ru-RU" sz="1400" b="0" dirty="0" err="1">
                <a:solidFill>
                  <a:schemeClr val="tx1">
                    <a:lumMod val="85000"/>
                    <a:lumOff val="15000"/>
                  </a:schemeClr>
                </a:solidFill>
                <a:effectLst/>
              </a:rPr>
              <a:t>матчі</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проти</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Альбасете</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йому</a:t>
            </a:r>
            <a:r>
              <a:rPr lang="ru-RU" sz="1400" b="0" dirty="0">
                <a:solidFill>
                  <a:schemeClr val="tx1">
                    <a:lumMod val="85000"/>
                    <a:lumOff val="15000"/>
                  </a:schemeClr>
                </a:solidFill>
                <a:effectLst/>
              </a:rPr>
              <a:t> не </a:t>
            </a:r>
            <a:r>
              <a:rPr lang="ru-RU" sz="1400" b="0" dirty="0" err="1">
                <a:solidFill>
                  <a:schemeClr val="tx1">
                    <a:lumMod val="85000"/>
                    <a:lumOff val="15000"/>
                  </a:schemeClr>
                </a:solidFill>
                <a:effectLst/>
              </a:rPr>
              <a:t>було</a:t>
            </a:r>
            <a:r>
              <a:rPr lang="ru-RU" sz="1400" b="0" dirty="0">
                <a:solidFill>
                  <a:schemeClr val="tx1">
                    <a:lumMod val="85000"/>
                    <a:lumOff val="15000"/>
                  </a:schemeClr>
                </a:solidFill>
                <a:effectLst/>
              </a:rPr>
              <a:t> й </a:t>
            </a:r>
            <a:r>
              <a:rPr lang="ru-RU" sz="1400" b="0" dirty="0" err="1">
                <a:solidFill>
                  <a:schemeClr val="tx1">
                    <a:lumMod val="85000"/>
                    <a:lumOff val="15000"/>
                  </a:schemeClr>
                </a:solidFill>
                <a:effectLst/>
              </a:rPr>
              <a:t>вісімнадцяти</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років</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Цей</a:t>
            </a:r>
            <a:r>
              <a:rPr lang="ru-RU" sz="1400" b="0" dirty="0">
                <a:solidFill>
                  <a:schemeClr val="tx1">
                    <a:lumMod val="85000"/>
                    <a:lumOff val="15000"/>
                  </a:schemeClr>
                </a:solidFill>
                <a:effectLst/>
              </a:rPr>
              <a:t> гол </a:t>
            </a:r>
            <a:r>
              <a:rPr lang="ru-RU" sz="1400" b="0" dirty="0" err="1">
                <a:solidFill>
                  <a:schemeClr val="tx1">
                    <a:lumMod val="85000"/>
                    <a:lumOff val="15000"/>
                  </a:schemeClr>
                </a:solidFill>
                <a:effectLst/>
              </a:rPr>
              <a:t>зробив</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його</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наймолодшим</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гравцем</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команди</a:t>
            </a:r>
            <a:r>
              <a:rPr lang="ru-RU" sz="1400" b="0" dirty="0">
                <a:solidFill>
                  <a:schemeClr val="tx1">
                    <a:lumMod val="85000"/>
                    <a:lumOff val="15000"/>
                  </a:schemeClr>
                </a:solidFill>
                <a:effectLst/>
              </a:rPr>
              <a:t>, </a:t>
            </a:r>
            <a:r>
              <a:rPr lang="ru-RU" sz="1400" b="0" dirty="0" err="1">
                <a:solidFill>
                  <a:schemeClr val="tx1">
                    <a:lumMod val="85000"/>
                    <a:lumOff val="15000"/>
                  </a:schemeClr>
                </a:solidFill>
                <a:effectLst/>
              </a:rPr>
              <a:t>що</a:t>
            </a:r>
            <a:r>
              <a:rPr lang="ru-RU" sz="1400" b="0" dirty="0">
                <a:solidFill>
                  <a:schemeClr val="tx1">
                    <a:lumMod val="85000"/>
                    <a:lumOff val="15000"/>
                  </a:schemeClr>
                </a:solidFill>
                <a:effectLst/>
              </a:rPr>
              <a:t> забивав в </a:t>
            </a:r>
            <a:r>
              <a:rPr lang="ru-RU" sz="1400" b="0" dirty="0" err="1">
                <a:solidFill>
                  <a:schemeClr val="tx1">
                    <a:lumMod val="85000"/>
                    <a:lumOff val="15000"/>
                  </a:schemeClr>
                </a:solidFill>
                <a:effectLst/>
              </a:rPr>
              <a:t>офіційних</a:t>
            </a:r>
            <a:r>
              <a:rPr lang="ru-RU" sz="1400" b="0" dirty="0">
                <a:solidFill>
                  <a:schemeClr val="tx1">
                    <a:lumMod val="85000"/>
                    <a:lumOff val="15000"/>
                  </a:schemeClr>
                </a:solidFill>
                <a:effectLst/>
              </a:rPr>
              <a:t> матчах.</a:t>
            </a:r>
            <a:endParaRPr lang="ru-RU" sz="1400" dirty="0">
              <a:solidFill>
                <a:schemeClr val="tx1">
                  <a:lumMod val="85000"/>
                  <a:lumOff val="15000"/>
                </a:schemeClr>
              </a:solidFill>
            </a:endParaRP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9552" y="908720"/>
            <a:ext cx="3683432" cy="2338065"/>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48064" y="1772816"/>
            <a:ext cx="3075087" cy="2306315"/>
          </a:xfrm>
        </p:spPr>
      </p:pic>
    </p:spTree>
    <p:extLst>
      <p:ext uri="{BB962C8B-B14F-4D97-AF65-F5344CB8AC3E}">
        <p14:creationId xmlns:p14="http://schemas.microsoft.com/office/powerpoint/2010/main" val="1527940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200" b="0" dirty="0" err="1">
                <a:solidFill>
                  <a:schemeClr val="accent3">
                    <a:lumMod val="75000"/>
                  </a:schemeClr>
                </a:solidFill>
                <a:effectLst/>
              </a:rPr>
              <a:t>Найкращий</a:t>
            </a:r>
            <a:r>
              <a:rPr lang="ru-RU" sz="1200" b="0" dirty="0">
                <a:solidFill>
                  <a:schemeClr val="accent3">
                    <a:lumMod val="75000"/>
                  </a:schemeClr>
                </a:solidFill>
                <a:effectLst/>
              </a:rPr>
              <a:t> бомбардир „</a:t>
            </a:r>
            <a:r>
              <a:rPr lang="ru-RU" sz="1200" b="0" dirty="0" err="1">
                <a:solidFill>
                  <a:schemeClr val="accent3">
                    <a:lumMod val="75000"/>
                  </a:schemeClr>
                </a:solidFill>
                <a:effectLst/>
              </a:rPr>
              <a:t>Барселони</a:t>
            </a:r>
            <a:r>
              <a:rPr lang="ru-RU" sz="1200" b="0" dirty="0">
                <a:solidFill>
                  <a:schemeClr val="accent3">
                    <a:lumMod val="75000"/>
                  </a:schemeClr>
                </a:solidFill>
                <a:effectLst/>
              </a:rPr>
              <a:t>“ за </a:t>
            </a:r>
            <a:r>
              <a:rPr lang="ru-RU" sz="1200" b="0" dirty="0" err="1">
                <a:solidFill>
                  <a:schemeClr val="accent3">
                    <a:lumMod val="75000"/>
                  </a:schemeClr>
                </a:solidFill>
                <a:effectLst/>
              </a:rPr>
              <a:t>історію</a:t>
            </a:r>
            <a:r>
              <a:rPr lang="ru-RU" sz="1200" b="0" dirty="0">
                <a:solidFill>
                  <a:schemeClr val="accent3">
                    <a:lumMod val="75000"/>
                  </a:schemeClr>
                </a:solidFill>
                <a:effectLst/>
              </a:rPr>
              <a:t> — 253 </a:t>
            </a:r>
            <a:r>
              <a:rPr lang="ru-RU" sz="1200" b="0" dirty="0" err="1">
                <a:solidFill>
                  <a:schemeClr val="accent3">
                    <a:lumMod val="75000"/>
                  </a:schemeClr>
                </a:solidFill>
                <a:effectLst/>
              </a:rPr>
              <a:t>м'ячі</a:t>
            </a:r>
            <a:r>
              <a:rPr lang="ru-RU" sz="1200" b="0" dirty="0">
                <a:solidFill>
                  <a:schemeClr val="accent3">
                    <a:lumMod val="75000"/>
                  </a:schemeClr>
                </a:solidFill>
                <a:effectLst/>
              </a:rPr>
              <a:t> (</a:t>
            </a:r>
            <a:r>
              <a:rPr lang="ru-RU" sz="1200" b="0" dirty="0" err="1">
                <a:solidFill>
                  <a:schemeClr val="accent3">
                    <a:lumMod val="75000"/>
                  </a:schemeClr>
                </a:solidFill>
                <a:effectLst/>
              </a:rPr>
              <a:t>попередній</a:t>
            </a:r>
            <a:r>
              <a:rPr lang="ru-RU" sz="1200" b="0" dirty="0">
                <a:solidFill>
                  <a:schemeClr val="accent3">
                    <a:lumMod val="75000"/>
                  </a:schemeClr>
                </a:solidFill>
                <a:effectLst/>
              </a:rPr>
              <a:t> рекорд — </a:t>
            </a:r>
            <a:r>
              <a:rPr lang="ru-RU" sz="1200" b="0" dirty="0" err="1">
                <a:solidFill>
                  <a:schemeClr val="accent3">
                    <a:lumMod val="75000"/>
                  </a:schemeClr>
                </a:solidFill>
                <a:effectLst/>
              </a:rPr>
              <a:t>Сезар</a:t>
            </a:r>
            <a:r>
              <a:rPr lang="ru-RU" sz="1200" b="0" dirty="0">
                <a:solidFill>
                  <a:schemeClr val="accent3">
                    <a:lumMod val="75000"/>
                  </a:schemeClr>
                </a:solidFill>
                <a:effectLst/>
              </a:rPr>
              <a:t> </a:t>
            </a:r>
            <a:r>
              <a:rPr lang="ru-RU" sz="1200" b="0" dirty="0" err="1">
                <a:solidFill>
                  <a:schemeClr val="accent3">
                    <a:lumMod val="75000"/>
                  </a:schemeClr>
                </a:solidFill>
                <a:effectLst/>
              </a:rPr>
              <a:t>Родріґес</a:t>
            </a:r>
            <a:r>
              <a:rPr lang="ru-RU" sz="1200" b="0" dirty="0">
                <a:solidFill>
                  <a:schemeClr val="accent3">
                    <a:lumMod val="75000"/>
                  </a:schemeClr>
                </a:solidFill>
                <a:effectLst/>
              </a:rPr>
              <a:t> — 232 </a:t>
            </a:r>
            <a:r>
              <a:rPr lang="ru-RU" sz="1200" b="0" dirty="0" err="1" smtClean="0">
                <a:solidFill>
                  <a:schemeClr val="accent3">
                    <a:lumMod val="75000"/>
                  </a:schemeClr>
                </a:solidFill>
                <a:effectLst/>
              </a:rPr>
              <a:t>м'ячі</a:t>
            </a:r>
            <a:r>
              <a:rPr lang="en-US" sz="1200" b="0" dirty="0">
                <a:solidFill>
                  <a:schemeClr val="accent3">
                    <a:lumMod val="75000"/>
                  </a:schemeClr>
                </a:solidFill>
                <a:effectLst/>
              </a:rPr>
              <a:t>)</a:t>
            </a:r>
            <a:r>
              <a:rPr lang="ru-RU" sz="1200" b="0" dirty="0">
                <a:solidFill>
                  <a:schemeClr val="accent3">
                    <a:lumMod val="75000"/>
                  </a:schemeClr>
                </a:solidFill>
                <a:effectLst/>
              </a:rPr>
              <a:t/>
            </a:r>
            <a:br>
              <a:rPr lang="ru-RU" sz="1200" b="0" dirty="0">
                <a:solidFill>
                  <a:schemeClr val="accent3">
                    <a:lumMod val="75000"/>
                  </a:schemeClr>
                </a:solidFill>
                <a:effectLst/>
              </a:rPr>
            </a:br>
            <a:r>
              <a:rPr lang="ru-RU" sz="1200" b="0" dirty="0" err="1">
                <a:solidFill>
                  <a:schemeClr val="accent3">
                    <a:lumMod val="75000"/>
                  </a:schemeClr>
                </a:solidFill>
                <a:effectLst/>
              </a:rPr>
              <a:t>Найкращий</a:t>
            </a:r>
            <a:r>
              <a:rPr lang="ru-RU" sz="1200" b="0" dirty="0">
                <a:solidFill>
                  <a:schemeClr val="accent3">
                    <a:lumMod val="75000"/>
                  </a:schemeClr>
                </a:solidFill>
                <a:effectLst/>
              </a:rPr>
              <a:t> бомбардир сезону в </a:t>
            </a:r>
            <a:r>
              <a:rPr lang="ru-RU" sz="1200" b="0" dirty="0" err="1">
                <a:solidFill>
                  <a:schemeClr val="accent3">
                    <a:lumMod val="75000"/>
                  </a:schemeClr>
                </a:solidFill>
                <a:effectLst/>
              </a:rPr>
              <a:t>світі</a:t>
            </a:r>
            <a:r>
              <a:rPr lang="ru-RU" sz="1200" b="0" dirty="0">
                <a:solidFill>
                  <a:schemeClr val="accent3">
                    <a:lumMod val="75000"/>
                  </a:schemeClr>
                </a:solidFill>
                <a:effectLst/>
              </a:rPr>
              <a:t> (клуб) — 73 </a:t>
            </a:r>
            <a:r>
              <a:rPr lang="ru-RU" sz="1200" b="0" dirty="0" err="1">
                <a:solidFill>
                  <a:schemeClr val="accent3">
                    <a:lumMod val="75000"/>
                  </a:schemeClr>
                </a:solidFill>
                <a:effectLst/>
              </a:rPr>
              <a:t>м'ячі</a:t>
            </a:r>
            <a:r>
              <a:rPr lang="ru-RU" sz="1200" b="0" dirty="0">
                <a:solidFill>
                  <a:schemeClr val="accent3">
                    <a:lumMod val="75000"/>
                  </a:schemeClr>
                </a:solidFill>
                <a:effectLst/>
              </a:rPr>
              <a:t> (</a:t>
            </a:r>
            <a:r>
              <a:rPr lang="ru-RU" sz="1200" b="0" dirty="0" err="1">
                <a:solidFill>
                  <a:schemeClr val="accent3">
                    <a:lumMod val="75000"/>
                  </a:schemeClr>
                </a:solidFill>
                <a:effectLst/>
              </a:rPr>
              <a:t>попередній</a:t>
            </a:r>
            <a:r>
              <a:rPr lang="ru-RU" sz="1200" b="0" dirty="0">
                <a:solidFill>
                  <a:schemeClr val="accent3">
                    <a:lumMod val="75000"/>
                  </a:schemeClr>
                </a:solidFill>
                <a:effectLst/>
              </a:rPr>
              <a:t> рекорд Герд Мюллер — 67 </a:t>
            </a:r>
            <a:r>
              <a:rPr lang="ru-RU" sz="1200" b="0" dirty="0" err="1" smtClean="0">
                <a:solidFill>
                  <a:schemeClr val="accent3">
                    <a:lumMod val="75000"/>
                  </a:schemeClr>
                </a:solidFill>
                <a:effectLst/>
              </a:rPr>
              <a:t>м'ячів</a:t>
            </a:r>
            <a:r>
              <a:rPr lang="en-US" sz="1200" b="0" dirty="0">
                <a:solidFill>
                  <a:schemeClr val="accent3">
                    <a:lumMod val="75000"/>
                  </a:schemeClr>
                </a:solidFill>
                <a:effectLst/>
              </a:rPr>
              <a:t>.</a:t>
            </a:r>
            <a:r>
              <a:rPr lang="ru-RU" sz="1200" b="0" dirty="0">
                <a:solidFill>
                  <a:schemeClr val="accent3">
                    <a:lumMod val="75000"/>
                  </a:schemeClr>
                </a:solidFill>
                <a:effectLst/>
              </a:rPr>
              <a:t/>
            </a:r>
            <a:br>
              <a:rPr lang="ru-RU" sz="1200" b="0" dirty="0">
                <a:solidFill>
                  <a:schemeClr val="accent3">
                    <a:lumMod val="75000"/>
                  </a:schemeClr>
                </a:solidFill>
                <a:effectLst/>
              </a:rPr>
            </a:br>
            <a:r>
              <a:rPr lang="ru-RU" sz="1200" b="0" dirty="0" err="1">
                <a:solidFill>
                  <a:schemeClr val="accent3">
                    <a:lumMod val="75000"/>
                  </a:schemeClr>
                </a:solidFill>
                <a:effectLst/>
              </a:rPr>
              <a:t>Найкращий</a:t>
            </a:r>
            <a:r>
              <a:rPr lang="ru-RU" sz="1200" b="0" dirty="0">
                <a:solidFill>
                  <a:schemeClr val="accent3">
                    <a:lumMod val="75000"/>
                  </a:schemeClr>
                </a:solidFill>
                <a:effectLst/>
              </a:rPr>
              <a:t> бомбардир сезону в </a:t>
            </a:r>
            <a:r>
              <a:rPr lang="ru-RU" sz="1200" b="0" dirty="0" err="1">
                <a:solidFill>
                  <a:schemeClr val="accent3">
                    <a:lumMod val="75000"/>
                  </a:schemeClr>
                </a:solidFill>
                <a:effectLst/>
              </a:rPr>
              <a:t>світі</a:t>
            </a:r>
            <a:r>
              <a:rPr lang="ru-RU" sz="1200" b="0" dirty="0">
                <a:solidFill>
                  <a:schemeClr val="accent3">
                    <a:lumMod val="75000"/>
                  </a:schemeClr>
                </a:solidFill>
                <a:effectLst/>
              </a:rPr>
              <a:t> (</a:t>
            </a:r>
            <a:r>
              <a:rPr lang="ru-RU" sz="1200" b="0" dirty="0" err="1">
                <a:solidFill>
                  <a:schemeClr val="accent3">
                    <a:lumMod val="75000"/>
                  </a:schemeClr>
                </a:solidFill>
                <a:effectLst/>
              </a:rPr>
              <a:t>клуб+збірна</a:t>
            </a:r>
            <a:r>
              <a:rPr lang="ru-RU" sz="1200" b="0" dirty="0">
                <a:solidFill>
                  <a:schemeClr val="accent3">
                    <a:lumMod val="75000"/>
                  </a:schemeClr>
                </a:solidFill>
                <a:effectLst/>
              </a:rPr>
              <a:t>) — 82 </a:t>
            </a:r>
            <a:r>
              <a:rPr lang="ru-RU" sz="1200" b="0" dirty="0" err="1">
                <a:solidFill>
                  <a:schemeClr val="accent3">
                    <a:lumMod val="75000"/>
                  </a:schemeClr>
                </a:solidFill>
                <a:effectLst/>
              </a:rPr>
              <a:t>м'ячі</a:t>
            </a:r>
            <a:r>
              <a:rPr lang="ru-RU" sz="1200" b="0" dirty="0">
                <a:solidFill>
                  <a:schemeClr val="accent3">
                    <a:lumMod val="75000"/>
                  </a:schemeClr>
                </a:solidFill>
                <a:effectLst/>
              </a:rPr>
              <a:t> (</a:t>
            </a:r>
            <a:r>
              <a:rPr lang="ru-RU" sz="1200" b="0" dirty="0" err="1">
                <a:solidFill>
                  <a:schemeClr val="accent3">
                    <a:lumMod val="75000"/>
                  </a:schemeClr>
                </a:solidFill>
                <a:effectLst/>
              </a:rPr>
              <a:t>попередній</a:t>
            </a:r>
            <a:r>
              <a:rPr lang="ru-RU" sz="1200" b="0" dirty="0">
                <a:solidFill>
                  <a:schemeClr val="accent3">
                    <a:lumMod val="75000"/>
                  </a:schemeClr>
                </a:solidFill>
                <a:effectLst/>
              </a:rPr>
              <a:t> рекорд </a:t>
            </a:r>
            <a:r>
              <a:rPr lang="ru-RU" sz="1200" b="0" dirty="0" err="1">
                <a:solidFill>
                  <a:schemeClr val="accent3">
                    <a:lumMod val="75000"/>
                  </a:schemeClr>
                </a:solidFill>
                <a:effectLst/>
              </a:rPr>
              <a:t>Ференц</a:t>
            </a:r>
            <a:r>
              <a:rPr lang="ru-RU" sz="1200" b="0" dirty="0">
                <a:solidFill>
                  <a:schemeClr val="accent3">
                    <a:lumMod val="75000"/>
                  </a:schemeClr>
                </a:solidFill>
                <a:effectLst/>
              </a:rPr>
              <a:t> </a:t>
            </a:r>
            <a:r>
              <a:rPr lang="ru-RU" sz="1200" b="0" dirty="0" err="1">
                <a:solidFill>
                  <a:schemeClr val="accent3">
                    <a:lumMod val="75000"/>
                  </a:schemeClr>
                </a:solidFill>
                <a:effectLst/>
              </a:rPr>
              <a:t>Деак</a:t>
            </a:r>
            <a:r>
              <a:rPr lang="ru-RU" sz="1200" b="0" dirty="0">
                <a:solidFill>
                  <a:schemeClr val="accent3">
                    <a:lumMod val="75000"/>
                  </a:schemeClr>
                </a:solidFill>
                <a:effectLst/>
              </a:rPr>
              <a:t> — 78 </a:t>
            </a:r>
            <a:r>
              <a:rPr lang="ru-RU" sz="1200" b="0" dirty="0" err="1">
                <a:solidFill>
                  <a:schemeClr val="accent3">
                    <a:lumMod val="75000"/>
                  </a:schemeClr>
                </a:solidFill>
                <a:effectLst/>
              </a:rPr>
              <a:t>м'ячів</a:t>
            </a:r>
            <a:r>
              <a:rPr lang="ru-RU" sz="1200" b="0" dirty="0">
                <a:solidFill>
                  <a:schemeClr val="accent3">
                    <a:lumMod val="75000"/>
                  </a:schemeClr>
                </a:solidFill>
                <a:effectLst/>
              </a:rPr>
              <a:t> </a:t>
            </a:r>
            <a:br>
              <a:rPr lang="ru-RU" sz="1200" b="0" dirty="0">
                <a:solidFill>
                  <a:schemeClr val="accent3">
                    <a:lumMod val="75000"/>
                  </a:schemeClr>
                </a:solidFill>
                <a:effectLst/>
              </a:rPr>
            </a:br>
            <a:r>
              <a:rPr lang="ru-RU" sz="1200" b="0" dirty="0" err="1">
                <a:solidFill>
                  <a:schemeClr val="accent3">
                    <a:lumMod val="75000"/>
                  </a:schemeClr>
                </a:solidFill>
                <a:effectLst/>
              </a:rPr>
              <a:t>Найкращий</a:t>
            </a:r>
            <a:r>
              <a:rPr lang="ru-RU" sz="1200" b="0" dirty="0">
                <a:solidFill>
                  <a:schemeClr val="accent3">
                    <a:lumMod val="75000"/>
                  </a:schemeClr>
                </a:solidFill>
                <a:effectLst/>
              </a:rPr>
              <a:t> бомбардир </a:t>
            </a:r>
            <a:r>
              <a:rPr lang="ru-RU" sz="1200" b="0" dirty="0" err="1">
                <a:solidFill>
                  <a:schemeClr val="accent3">
                    <a:lumMod val="75000"/>
                  </a:schemeClr>
                </a:solidFill>
                <a:effectLst/>
              </a:rPr>
              <a:t>чемпіонатів</a:t>
            </a:r>
            <a:r>
              <a:rPr lang="ru-RU" sz="1200" b="0" dirty="0">
                <a:solidFill>
                  <a:schemeClr val="accent3">
                    <a:lumMod val="75000"/>
                  </a:schemeClr>
                </a:solidFill>
                <a:effectLst/>
              </a:rPr>
              <a:t> </a:t>
            </a:r>
            <a:r>
              <a:rPr lang="ru-RU" sz="1200" b="0" dirty="0" err="1">
                <a:solidFill>
                  <a:schemeClr val="accent3">
                    <a:lumMod val="75000"/>
                  </a:schemeClr>
                </a:solidFill>
                <a:effectLst/>
              </a:rPr>
              <a:t>Іспанії</a:t>
            </a:r>
            <a:r>
              <a:rPr lang="ru-RU" sz="1200" b="0" dirty="0">
                <a:solidFill>
                  <a:schemeClr val="accent3">
                    <a:lumMod val="75000"/>
                  </a:schemeClr>
                </a:solidFill>
                <a:effectLst/>
              </a:rPr>
              <a:t> — 50 </a:t>
            </a:r>
            <a:r>
              <a:rPr lang="ru-RU" sz="1200" b="0" dirty="0" err="1">
                <a:solidFill>
                  <a:schemeClr val="accent3">
                    <a:lumMod val="75000"/>
                  </a:schemeClr>
                </a:solidFill>
                <a:effectLst/>
              </a:rPr>
              <a:t>м'ячів</a:t>
            </a:r>
            <a:r>
              <a:rPr lang="ru-RU" sz="1200" b="0" dirty="0">
                <a:solidFill>
                  <a:schemeClr val="accent3">
                    <a:lumMod val="75000"/>
                  </a:schemeClr>
                </a:solidFill>
                <a:effectLst/>
              </a:rPr>
              <a:t> (</a:t>
            </a:r>
            <a:r>
              <a:rPr lang="ru-RU" sz="1200" b="0" dirty="0" err="1">
                <a:solidFill>
                  <a:schemeClr val="accent3">
                    <a:lumMod val="75000"/>
                  </a:schemeClr>
                </a:solidFill>
                <a:effectLst/>
              </a:rPr>
              <a:t>попередній</a:t>
            </a:r>
            <a:r>
              <a:rPr lang="ru-RU" sz="1200" b="0" dirty="0">
                <a:solidFill>
                  <a:schemeClr val="accent3">
                    <a:lumMod val="75000"/>
                  </a:schemeClr>
                </a:solidFill>
                <a:effectLst/>
              </a:rPr>
              <a:t> рекорд — </a:t>
            </a:r>
            <a:r>
              <a:rPr lang="ru-RU" sz="1200" b="0" dirty="0" err="1">
                <a:solidFill>
                  <a:schemeClr val="accent3">
                    <a:lumMod val="75000"/>
                  </a:schemeClr>
                </a:solidFill>
                <a:effectLst/>
              </a:rPr>
              <a:t>Кріштіану</a:t>
            </a:r>
            <a:r>
              <a:rPr lang="ru-RU" sz="1200" b="0" dirty="0">
                <a:solidFill>
                  <a:schemeClr val="accent3">
                    <a:lumMod val="75000"/>
                  </a:schemeClr>
                </a:solidFill>
                <a:effectLst/>
              </a:rPr>
              <a:t> </a:t>
            </a:r>
            <a:r>
              <a:rPr lang="ru-RU" sz="1200" b="0" dirty="0" err="1">
                <a:solidFill>
                  <a:schemeClr val="accent3">
                    <a:lumMod val="75000"/>
                  </a:schemeClr>
                </a:solidFill>
                <a:effectLst/>
              </a:rPr>
              <a:t>Роналду</a:t>
            </a:r>
            <a:r>
              <a:rPr lang="ru-RU" sz="1200" b="0" dirty="0">
                <a:solidFill>
                  <a:schemeClr val="accent3">
                    <a:lumMod val="75000"/>
                  </a:schemeClr>
                </a:solidFill>
                <a:effectLst/>
              </a:rPr>
              <a:t> — 40 </a:t>
            </a:r>
            <a:r>
              <a:rPr lang="ru-RU" sz="1200" b="0" dirty="0" err="1">
                <a:solidFill>
                  <a:schemeClr val="accent3">
                    <a:lumMod val="75000"/>
                  </a:schemeClr>
                </a:solidFill>
                <a:effectLst/>
              </a:rPr>
              <a:t>м'ячів</a:t>
            </a:r>
            <a:r>
              <a:rPr lang="ru-RU" sz="1200" b="0" dirty="0">
                <a:solidFill>
                  <a:schemeClr val="accent3">
                    <a:lumMod val="75000"/>
                  </a:schemeClr>
                </a:solidFill>
                <a:effectLst/>
              </a:rPr>
              <a:t> </a:t>
            </a:r>
            <a:r>
              <a:rPr lang="en-US" sz="1200" b="0" dirty="0">
                <a:solidFill>
                  <a:schemeClr val="accent3">
                    <a:lumMod val="75000"/>
                  </a:schemeClr>
                </a:solidFill>
                <a:effectLst/>
              </a:rPr>
              <a:t>)</a:t>
            </a:r>
            <a:r>
              <a:rPr lang="ru-RU" sz="1200" b="0" dirty="0">
                <a:solidFill>
                  <a:schemeClr val="accent3">
                    <a:lumMod val="75000"/>
                  </a:schemeClr>
                </a:solidFill>
                <a:effectLst/>
              </a:rPr>
              <a:t/>
            </a:r>
            <a:br>
              <a:rPr lang="ru-RU" sz="1200" b="0" dirty="0">
                <a:solidFill>
                  <a:schemeClr val="accent3">
                    <a:lumMod val="75000"/>
                  </a:schemeClr>
                </a:solidFill>
                <a:effectLst/>
              </a:rPr>
            </a:br>
            <a:endParaRPr lang="ru-RU" sz="1200" dirty="0">
              <a:solidFill>
                <a:schemeClr val="accent3">
                  <a:lumMod val="75000"/>
                </a:schemeClr>
              </a:solidFill>
            </a:endParaRP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11559" y="980728"/>
            <a:ext cx="2983189" cy="2088232"/>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118694" y="1438275"/>
            <a:ext cx="4112493" cy="2062733"/>
          </a:xfrm>
        </p:spPr>
      </p:pic>
    </p:spTree>
    <p:extLst>
      <p:ext uri="{BB962C8B-B14F-4D97-AF65-F5344CB8AC3E}">
        <p14:creationId xmlns:p14="http://schemas.microsoft.com/office/powerpoint/2010/main" val="3519271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600" b="0" dirty="0" err="1">
                <a:solidFill>
                  <a:schemeClr val="accent3">
                    <a:lumMod val="75000"/>
                  </a:schemeClr>
                </a:solidFill>
                <a:effectLst/>
              </a:rPr>
              <a:t>Найкращий</a:t>
            </a:r>
            <a:r>
              <a:rPr lang="ru-RU" sz="1600" b="0" dirty="0">
                <a:solidFill>
                  <a:schemeClr val="accent3">
                    <a:lumMod val="75000"/>
                  </a:schemeClr>
                </a:solidFill>
                <a:effectLst/>
              </a:rPr>
              <a:t> бомбардир Кубка </a:t>
            </a:r>
            <a:r>
              <a:rPr lang="ru-RU" sz="1600" b="0" dirty="0" err="1">
                <a:solidFill>
                  <a:schemeClr val="accent3">
                    <a:lumMod val="75000"/>
                  </a:schemeClr>
                </a:solidFill>
                <a:effectLst/>
              </a:rPr>
              <a:t>європейських</a:t>
            </a:r>
            <a:r>
              <a:rPr lang="ru-RU" sz="1600" b="0" dirty="0">
                <a:solidFill>
                  <a:schemeClr val="accent3">
                    <a:lumMod val="75000"/>
                  </a:schemeClr>
                </a:solidFill>
                <a:effectLst/>
              </a:rPr>
              <a:t> </a:t>
            </a:r>
            <a:r>
              <a:rPr lang="ru-RU" sz="1600" b="0" dirty="0" err="1">
                <a:solidFill>
                  <a:schemeClr val="accent3">
                    <a:lumMod val="75000"/>
                  </a:schemeClr>
                </a:solidFill>
                <a:effectLst/>
              </a:rPr>
              <a:t>чемпіонів</a:t>
            </a:r>
            <a:r>
              <a:rPr lang="ru-RU" sz="1600" b="0" dirty="0">
                <a:solidFill>
                  <a:schemeClr val="accent3">
                    <a:lumMod val="75000"/>
                  </a:schemeClr>
                </a:solidFill>
                <a:effectLst/>
              </a:rPr>
              <a:t> — 14 </a:t>
            </a:r>
            <a:r>
              <a:rPr lang="ru-RU" sz="1600" b="0" dirty="0" err="1">
                <a:solidFill>
                  <a:schemeClr val="accent3">
                    <a:lumMod val="75000"/>
                  </a:schemeClr>
                </a:solidFill>
                <a:effectLst/>
              </a:rPr>
              <a:t>м'ячів</a:t>
            </a:r>
            <a:r>
              <a:rPr lang="ru-RU" sz="1600" b="0" dirty="0">
                <a:solidFill>
                  <a:schemeClr val="accent3">
                    <a:lumMod val="75000"/>
                  </a:schemeClr>
                </a:solidFill>
                <a:effectLst/>
              </a:rPr>
              <a:t> (</a:t>
            </a:r>
            <a:r>
              <a:rPr lang="ru-RU" sz="1600" b="0" dirty="0" err="1">
                <a:solidFill>
                  <a:schemeClr val="accent3">
                    <a:lumMod val="75000"/>
                  </a:schemeClr>
                </a:solidFill>
                <a:effectLst/>
              </a:rPr>
              <a:t>повторення</a:t>
            </a:r>
            <a:r>
              <a:rPr lang="ru-RU" sz="1600" b="0" dirty="0">
                <a:solidFill>
                  <a:schemeClr val="accent3">
                    <a:lumMod val="75000"/>
                  </a:schemeClr>
                </a:solidFill>
                <a:effectLst/>
              </a:rPr>
              <a:t> рекорду </a:t>
            </a:r>
            <a:r>
              <a:rPr lang="ru-RU" sz="1600" b="0" dirty="0" err="1">
                <a:solidFill>
                  <a:schemeClr val="accent3">
                    <a:lumMod val="75000"/>
                  </a:schemeClr>
                </a:solidFill>
                <a:effectLst/>
              </a:rPr>
              <a:t>Жозе</a:t>
            </a:r>
            <a:r>
              <a:rPr lang="ru-RU" sz="1600" b="0" dirty="0">
                <a:solidFill>
                  <a:schemeClr val="accent3">
                    <a:lumMod val="75000"/>
                  </a:schemeClr>
                </a:solidFill>
                <a:effectLst/>
              </a:rPr>
              <a:t> </a:t>
            </a:r>
            <a:r>
              <a:rPr lang="ru-RU" sz="1600" b="0" dirty="0" err="1" smtClean="0">
                <a:solidFill>
                  <a:schemeClr val="accent3">
                    <a:lumMod val="75000"/>
                  </a:schemeClr>
                </a:solidFill>
                <a:effectLst/>
              </a:rPr>
              <a:t>Альтафіні</a:t>
            </a:r>
            <a:r>
              <a:rPr lang="en-US" sz="1600" b="0" dirty="0" smtClean="0">
                <a:solidFill>
                  <a:schemeClr val="accent3">
                    <a:lumMod val="75000"/>
                  </a:schemeClr>
                </a:solidFill>
                <a:effectLst/>
              </a:rPr>
              <a:t>)</a:t>
            </a:r>
            <a:r>
              <a:rPr lang="ru-RU" sz="1600" b="0" dirty="0">
                <a:solidFill>
                  <a:schemeClr val="accent3">
                    <a:lumMod val="75000"/>
                  </a:schemeClr>
                </a:solidFill>
                <a:effectLst/>
              </a:rPr>
              <a:t/>
            </a:r>
            <a:br>
              <a:rPr lang="ru-RU" sz="1600" b="0" dirty="0">
                <a:solidFill>
                  <a:schemeClr val="accent3">
                    <a:lumMod val="75000"/>
                  </a:schemeClr>
                </a:solidFill>
                <a:effectLst/>
              </a:rPr>
            </a:br>
            <a:r>
              <a:rPr lang="ru-RU" sz="1600" b="0" dirty="0" err="1">
                <a:solidFill>
                  <a:schemeClr val="accent3">
                    <a:lumMod val="75000"/>
                  </a:schemeClr>
                </a:solidFill>
                <a:effectLst/>
              </a:rPr>
              <a:t>Найкращий</a:t>
            </a:r>
            <a:r>
              <a:rPr lang="ru-RU" sz="1600" b="0" dirty="0">
                <a:solidFill>
                  <a:schemeClr val="accent3">
                    <a:lumMod val="75000"/>
                  </a:schemeClr>
                </a:solidFill>
                <a:effectLst/>
              </a:rPr>
              <a:t> бомбардир </a:t>
            </a:r>
            <a:r>
              <a:rPr lang="ru-RU" sz="1600" b="0" dirty="0" err="1">
                <a:solidFill>
                  <a:schemeClr val="accent3">
                    <a:lumMod val="75000"/>
                  </a:schemeClr>
                </a:solidFill>
                <a:effectLst/>
              </a:rPr>
              <a:t>Ліги</a:t>
            </a:r>
            <a:r>
              <a:rPr lang="ru-RU" sz="1600" b="0" dirty="0">
                <a:solidFill>
                  <a:schemeClr val="accent3">
                    <a:lumMod val="75000"/>
                  </a:schemeClr>
                </a:solidFill>
                <a:effectLst/>
              </a:rPr>
              <a:t> </a:t>
            </a:r>
            <a:r>
              <a:rPr lang="ru-RU" sz="1600" b="0" dirty="0" err="1" smtClean="0">
                <a:solidFill>
                  <a:schemeClr val="accent3">
                    <a:lumMod val="75000"/>
                  </a:schemeClr>
                </a:solidFill>
                <a:effectLst/>
              </a:rPr>
              <a:t>Чемпіонів</a:t>
            </a:r>
            <a:r>
              <a:rPr lang="en-US" sz="1600" b="0" dirty="0" smtClean="0">
                <a:solidFill>
                  <a:schemeClr val="accent3">
                    <a:lumMod val="75000"/>
                  </a:schemeClr>
                </a:solidFill>
                <a:effectLst/>
              </a:rPr>
              <a:t> </a:t>
            </a:r>
            <a:r>
              <a:rPr lang="ru-RU" sz="1600" b="0" dirty="0">
                <a:solidFill>
                  <a:schemeClr val="accent3">
                    <a:lumMod val="75000"/>
                  </a:schemeClr>
                </a:solidFill>
                <a:effectLst/>
              </a:rPr>
              <a:t> — 14 </a:t>
            </a:r>
            <a:r>
              <a:rPr lang="ru-RU" sz="1600" b="0" dirty="0" err="1">
                <a:solidFill>
                  <a:schemeClr val="accent3">
                    <a:lumMod val="75000"/>
                  </a:schemeClr>
                </a:solidFill>
                <a:effectLst/>
              </a:rPr>
              <a:t>м'ячів</a:t>
            </a:r>
            <a:r>
              <a:rPr lang="ru-RU" sz="1600" b="0" dirty="0">
                <a:solidFill>
                  <a:schemeClr val="accent3">
                    <a:lumMod val="75000"/>
                  </a:schemeClr>
                </a:solidFill>
                <a:effectLst/>
              </a:rPr>
              <a:t> (</a:t>
            </a:r>
            <a:r>
              <a:rPr lang="ru-RU" sz="1600" b="0" dirty="0" err="1">
                <a:solidFill>
                  <a:schemeClr val="accent3">
                    <a:lumMod val="75000"/>
                  </a:schemeClr>
                </a:solidFill>
                <a:effectLst/>
              </a:rPr>
              <a:t>попередній</a:t>
            </a:r>
            <a:r>
              <a:rPr lang="ru-RU" sz="1600" b="0" dirty="0">
                <a:solidFill>
                  <a:schemeClr val="accent3">
                    <a:lumMod val="75000"/>
                  </a:schemeClr>
                </a:solidFill>
                <a:effectLst/>
              </a:rPr>
              <a:t> рекорд </a:t>
            </a:r>
            <a:r>
              <a:rPr lang="ru-RU" sz="1600" b="0" dirty="0" err="1">
                <a:solidFill>
                  <a:schemeClr val="accent3">
                    <a:lumMod val="75000"/>
                  </a:schemeClr>
                </a:solidFill>
                <a:effectLst/>
              </a:rPr>
              <a:t>Рууд</a:t>
            </a:r>
            <a:r>
              <a:rPr lang="ru-RU" sz="1600" b="0" dirty="0">
                <a:solidFill>
                  <a:schemeClr val="accent3">
                    <a:lumMod val="75000"/>
                  </a:schemeClr>
                </a:solidFill>
                <a:effectLst/>
              </a:rPr>
              <a:t> </a:t>
            </a:r>
            <a:r>
              <a:rPr lang="ru-RU" sz="1600" b="0" dirty="0" err="1">
                <a:solidFill>
                  <a:schemeClr val="accent3">
                    <a:lumMod val="75000"/>
                  </a:schemeClr>
                </a:solidFill>
                <a:effectLst/>
              </a:rPr>
              <a:t>ван</a:t>
            </a:r>
            <a:r>
              <a:rPr lang="ru-RU" sz="1600" b="0" dirty="0">
                <a:solidFill>
                  <a:schemeClr val="accent3">
                    <a:lumMod val="75000"/>
                  </a:schemeClr>
                </a:solidFill>
                <a:effectLst/>
              </a:rPr>
              <a:t> </a:t>
            </a:r>
            <a:r>
              <a:rPr lang="ru-RU" sz="1600" b="0" dirty="0" err="1">
                <a:solidFill>
                  <a:schemeClr val="accent3">
                    <a:lumMod val="75000"/>
                  </a:schemeClr>
                </a:solidFill>
                <a:effectLst/>
              </a:rPr>
              <a:t>Ністелрой</a:t>
            </a:r>
            <a:r>
              <a:rPr lang="ru-RU" sz="1600" b="0" dirty="0">
                <a:solidFill>
                  <a:schemeClr val="accent3">
                    <a:lumMod val="75000"/>
                  </a:schemeClr>
                </a:solidFill>
                <a:effectLst/>
              </a:rPr>
              <a:t> — 12 </a:t>
            </a:r>
            <a:r>
              <a:rPr lang="ru-RU" sz="1600" b="0" dirty="0" err="1">
                <a:solidFill>
                  <a:schemeClr val="accent3">
                    <a:lumMod val="75000"/>
                  </a:schemeClr>
                </a:solidFill>
                <a:effectLst/>
              </a:rPr>
              <a:t>м'ячів</a:t>
            </a:r>
            <a:r>
              <a:rPr lang="ru-RU" sz="1600" b="0" dirty="0">
                <a:solidFill>
                  <a:schemeClr val="accent3">
                    <a:lumMod val="75000"/>
                  </a:schemeClr>
                </a:solidFill>
                <a:effectLst/>
              </a:rPr>
              <a:t> </a:t>
            </a:r>
            <a:br>
              <a:rPr lang="ru-RU" sz="1600" b="0" dirty="0">
                <a:solidFill>
                  <a:schemeClr val="accent3">
                    <a:lumMod val="75000"/>
                  </a:schemeClr>
                </a:solidFill>
                <a:effectLst/>
              </a:rPr>
            </a:br>
            <a:r>
              <a:rPr lang="ru-RU" sz="1600" b="0" dirty="0" err="1">
                <a:solidFill>
                  <a:schemeClr val="accent3">
                    <a:lumMod val="75000"/>
                  </a:schemeClr>
                </a:solidFill>
                <a:effectLst/>
              </a:rPr>
              <a:t>Вчетверте</a:t>
            </a:r>
            <a:r>
              <a:rPr lang="ru-RU" sz="1600" b="0" dirty="0">
                <a:solidFill>
                  <a:schemeClr val="accent3">
                    <a:lumMod val="75000"/>
                  </a:schemeClr>
                </a:solidFill>
                <a:effectLst/>
              </a:rPr>
              <a:t> </a:t>
            </a:r>
            <a:r>
              <a:rPr lang="ru-RU" sz="1600" b="0" dirty="0" err="1">
                <a:solidFill>
                  <a:schemeClr val="accent3">
                    <a:lumMod val="75000"/>
                  </a:schemeClr>
                </a:solidFill>
                <a:effectLst/>
              </a:rPr>
              <a:t>поспіль</a:t>
            </a:r>
            <a:r>
              <a:rPr lang="ru-RU" sz="1600" b="0" dirty="0">
                <a:solidFill>
                  <a:schemeClr val="accent3">
                    <a:lumMod val="75000"/>
                  </a:schemeClr>
                </a:solidFill>
                <a:effectLst/>
              </a:rPr>
              <a:t> </a:t>
            </a:r>
            <a:r>
              <a:rPr lang="ru-RU" sz="1600" b="0" dirty="0" err="1">
                <a:solidFill>
                  <a:schemeClr val="accent3">
                    <a:lumMod val="75000"/>
                  </a:schemeClr>
                </a:solidFill>
                <a:effectLst/>
              </a:rPr>
              <a:t>найкращий</a:t>
            </a:r>
            <a:r>
              <a:rPr lang="ru-RU" sz="1600" b="0" dirty="0">
                <a:solidFill>
                  <a:schemeClr val="accent3">
                    <a:lumMod val="75000"/>
                  </a:schemeClr>
                </a:solidFill>
                <a:effectLst/>
              </a:rPr>
              <a:t> бомбардир </a:t>
            </a:r>
            <a:r>
              <a:rPr lang="ru-RU" sz="1600" b="0" dirty="0" err="1">
                <a:solidFill>
                  <a:schemeClr val="accent3">
                    <a:lumMod val="75000"/>
                  </a:schemeClr>
                </a:solidFill>
                <a:effectLst/>
              </a:rPr>
              <a:t>Ліги</a:t>
            </a:r>
            <a:r>
              <a:rPr lang="ru-RU" sz="1600" b="0" dirty="0">
                <a:solidFill>
                  <a:schemeClr val="accent3">
                    <a:lumMod val="75000"/>
                  </a:schemeClr>
                </a:solidFill>
                <a:effectLst/>
              </a:rPr>
              <a:t> </a:t>
            </a:r>
            <a:r>
              <a:rPr lang="ru-RU" sz="1600" b="0" dirty="0" err="1">
                <a:solidFill>
                  <a:schemeClr val="accent3">
                    <a:lumMod val="75000"/>
                  </a:schemeClr>
                </a:solidFill>
                <a:effectLst/>
              </a:rPr>
              <a:t>Чемпіонів</a:t>
            </a:r>
            <a:r>
              <a:rPr lang="ru-RU" sz="1600" b="0" dirty="0">
                <a:solidFill>
                  <a:schemeClr val="accent3">
                    <a:lumMod val="75000"/>
                  </a:schemeClr>
                </a:solidFill>
                <a:effectLst/>
              </a:rPr>
              <a:t> (</a:t>
            </a:r>
            <a:r>
              <a:rPr lang="ru-RU" sz="1600" b="0" dirty="0" err="1">
                <a:solidFill>
                  <a:schemeClr val="accent3">
                    <a:lumMod val="75000"/>
                  </a:schemeClr>
                </a:solidFill>
                <a:effectLst/>
              </a:rPr>
              <a:t>попередній</a:t>
            </a:r>
            <a:r>
              <a:rPr lang="ru-RU" sz="1600" b="0" dirty="0">
                <a:solidFill>
                  <a:schemeClr val="accent3">
                    <a:lumMod val="75000"/>
                  </a:schemeClr>
                </a:solidFill>
                <a:effectLst/>
              </a:rPr>
              <a:t> рекорд </a:t>
            </a:r>
            <a:r>
              <a:rPr lang="ru-RU" sz="1600" b="0" dirty="0" err="1">
                <a:solidFill>
                  <a:schemeClr val="accent3">
                    <a:lumMod val="75000"/>
                  </a:schemeClr>
                </a:solidFill>
                <a:effectLst/>
              </a:rPr>
              <a:t>тричі</a:t>
            </a:r>
            <a:r>
              <a:rPr lang="ru-RU" sz="1600" b="0" dirty="0">
                <a:solidFill>
                  <a:schemeClr val="accent3">
                    <a:lumMod val="75000"/>
                  </a:schemeClr>
                </a:solidFill>
                <a:effectLst/>
              </a:rPr>
              <a:t> </a:t>
            </a:r>
            <a:r>
              <a:rPr lang="ru-RU" sz="1600" b="0" dirty="0" err="1" smtClean="0">
                <a:solidFill>
                  <a:schemeClr val="accent3">
                    <a:lumMod val="75000"/>
                  </a:schemeClr>
                </a:solidFill>
                <a:effectLst/>
              </a:rPr>
              <a:t>поспіль</a:t>
            </a:r>
            <a:r>
              <a:rPr lang="en-US" sz="1600" b="0" dirty="0" smtClean="0">
                <a:solidFill>
                  <a:schemeClr val="accent3">
                    <a:lumMod val="75000"/>
                  </a:schemeClr>
                </a:solidFill>
                <a:effectLst/>
              </a:rPr>
              <a:t>)</a:t>
            </a:r>
            <a:r>
              <a:rPr lang="ru-RU" sz="1600" b="0" dirty="0" smtClean="0">
                <a:solidFill>
                  <a:schemeClr val="accent3">
                    <a:lumMod val="75000"/>
                  </a:schemeClr>
                </a:solidFill>
                <a:effectLst/>
              </a:rPr>
              <a:t>:</a:t>
            </a:r>
            <a:r>
              <a:rPr lang="ru-RU" sz="1600" b="0" dirty="0">
                <a:solidFill>
                  <a:schemeClr val="accent3">
                    <a:lumMod val="75000"/>
                  </a:schemeClr>
                </a:solidFill>
                <a:effectLst/>
              </a:rPr>
              <a:t> Герд </a:t>
            </a:r>
            <a:r>
              <a:rPr lang="ru-RU" sz="1600" b="0" dirty="0" smtClean="0">
                <a:solidFill>
                  <a:schemeClr val="accent3">
                    <a:lumMod val="75000"/>
                  </a:schemeClr>
                </a:solidFill>
                <a:effectLst/>
              </a:rPr>
              <a:t>Мюллер</a:t>
            </a:r>
            <a:r>
              <a:rPr lang="en-US" sz="1600" b="0" dirty="0" smtClean="0">
                <a:solidFill>
                  <a:schemeClr val="accent3">
                    <a:lumMod val="75000"/>
                  </a:schemeClr>
                </a:solidFill>
                <a:effectLst/>
              </a:rPr>
              <a:t> </a:t>
            </a:r>
            <a:r>
              <a:rPr lang="ru-RU" sz="1600" b="0" dirty="0">
                <a:solidFill>
                  <a:schemeClr val="accent3">
                    <a:lumMod val="75000"/>
                  </a:schemeClr>
                </a:solidFill>
                <a:effectLst/>
              </a:rPr>
              <a:t> </a:t>
            </a:r>
            <a:r>
              <a:rPr lang="ru-RU" sz="1600" b="0" dirty="0" smtClean="0">
                <a:solidFill>
                  <a:schemeClr val="accent3">
                    <a:lumMod val="75000"/>
                  </a:schemeClr>
                </a:solidFill>
                <a:effectLst/>
              </a:rPr>
              <a:t> </a:t>
            </a:r>
            <a:r>
              <a:rPr lang="ru-RU" sz="1600" b="0" dirty="0">
                <a:solidFill>
                  <a:schemeClr val="accent3">
                    <a:lumMod val="75000"/>
                  </a:schemeClr>
                </a:solidFill>
                <a:effectLst/>
              </a:rPr>
              <a:t>і Жан-</a:t>
            </a:r>
            <a:r>
              <a:rPr lang="ru-RU" sz="1600" b="0" dirty="0" err="1">
                <a:solidFill>
                  <a:schemeClr val="accent3">
                    <a:lumMod val="75000"/>
                  </a:schemeClr>
                </a:solidFill>
                <a:effectLst/>
              </a:rPr>
              <a:t>П'єр</a:t>
            </a:r>
            <a:r>
              <a:rPr lang="ru-RU" sz="1600" b="0" dirty="0">
                <a:solidFill>
                  <a:schemeClr val="accent3">
                    <a:lumMod val="75000"/>
                  </a:schemeClr>
                </a:solidFill>
                <a:effectLst/>
              </a:rPr>
              <a:t> </a:t>
            </a:r>
            <a:r>
              <a:rPr lang="ru-RU" sz="1600" b="0" dirty="0" err="1" smtClean="0">
                <a:solidFill>
                  <a:schemeClr val="accent3">
                    <a:lumMod val="75000"/>
                  </a:schemeClr>
                </a:solidFill>
                <a:effectLst/>
              </a:rPr>
              <a:t>Папен</a:t>
            </a:r>
            <a:r>
              <a:rPr lang="ru-RU" sz="1600" b="0" dirty="0">
                <a:solidFill>
                  <a:schemeClr val="accent3">
                    <a:lumMod val="75000"/>
                  </a:schemeClr>
                </a:solidFill>
                <a:effectLst/>
              </a:rPr>
              <a:t/>
            </a:r>
            <a:br>
              <a:rPr lang="ru-RU" sz="1600" b="0" dirty="0">
                <a:solidFill>
                  <a:schemeClr val="accent3">
                    <a:lumMod val="75000"/>
                  </a:schemeClr>
                </a:solidFill>
                <a:effectLst/>
              </a:rPr>
            </a:br>
            <a:r>
              <a:rPr lang="ru-RU" sz="1600" b="0" dirty="0">
                <a:solidFill>
                  <a:schemeClr val="accent3">
                    <a:lumMod val="75000"/>
                  </a:schemeClr>
                </a:solidFill>
                <a:effectLst/>
              </a:rPr>
              <a:t>5 </a:t>
            </a:r>
            <a:r>
              <a:rPr lang="ru-RU" sz="1600" b="0" dirty="0" err="1">
                <a:solidFill>
                  <a:schemeClr val="accent3">
                    <a:lumMod val="75000"/>
                  </a:schemeClr>
                </a:solidFill>
                <a:effectLst/>
              </a:rPr>
              <a:t>м'ячів</a:t>
            </a:r>
            <a:r>
              <a:rPr lang="ru-RU" sz="1600" b="0" dirty="0">
                <a:solidFill>
                  <a:schemeClr val="accent3">
                    <a:lumMod val="75000"/>
                  </a:schemeClr>
                </a:solidFill>
                <a:effectLst/>
              </a:rPr>
              <a:t> </a:t>
            </a:r>
            <a:r>
              <a:rPr lang="ru-RU" sz="1600" b="0" dirty="0" err="1">
                <a:solidFill>
                  <a:schemeClr val="accent3">
                    <a:lumMod val="75000"/>
                  </a:schemeClr>
                </a:solidFill>
                <a:effectLst/>
              </a:rPr>
              <a:t>Ліги</a:t>
            </a:r>
            <a:r>
              <a:rPr lang="ru-RU" sz="1600" b="0" dirty="0">
                <a:solidFill>
                  <a:schemeClr val="accent3">
                    <a:lumMod val="75000"/>
                  </a:schemeClr>
                </a:solidFill>
                <a:effectLst/>
              </a:rPr>
              <a:t> </a:t>
            </a:r>
            <a:r>
              <a:rPr lang="ru-RU" sz="1600" b="0" dirty="0" err="1">
                <a:solidFill>
                  <a:schemeClr val="accent3">
                    <a:lumMod val="75000"/>
                  </a:schemeClr>
                </a:solidFill>
                <a:effectLst/>
              </a:rPr>
              <a:t>Чемпіонів</a:t>
            </a:r>
            <a:r>
              <a:rPr lang="ru-RU" sz="1600" b="0" dirty="0" err="1" smtClean="0">
                <a:solidFill>
                  <a:schemeClr val="accent3">
                    <a:lumMod val="75000"/>
                  </a:schemeClr>
                </a:solidFill>
                <a:effectLst/>
              </a:rPr>
              <a:t>в</a:t>
            </a:r>
            <a:r>
              <a:rPr lang="ru-RU" sz="1600" b="0" dirty="0" smtClean="0">
                <a:solidFill>
                  <a:schemeClr val="accent3">
                    <a:lumMod val="75000"/>
                  </a:schemeClr>
                </a:solidFill>
                <a:effectLst/>
              </a:rPr>
              <a:t> </a:t>
            </a:r>
            <a:r>
              <a:rPr lang="ru-RU" sz="1600" b="0" dirty="0">
                <a:solidFill>
                  <a:schemeClr val="accent3">
                    <a:lumMod val="75000"/>
                  </a:schemeClr>
                </a:solidFill>
                <a:effectLst/>
              </a:rPr>
              <a:t>одному </a:t>
            </a:r>
            <a:r>
              <a:rPr lang="ru-RU" sz="1600" b="0" dirty="0" err="1">
                <a:solidFill>
                  <a:schemeClr val="accent3">
                    <a:lumMod val="75000"/>
                  </a:schemeClr>
                </a:solidFill>
                <a:effectLst/>
              </a:rPr>
              <a:t>матчі</a:t>
            </a:r>
            <a:r>
              <a:rPr lang="ru-RU" sz="1600" b="0" dirty="0">
                <a:solidFill>
                  <a:schemeClr val="accent3">
                    <a:lumMod val="75000"/>
                  </a:schemeClr>
                </a:solidFill>
                <a:effectLst/>
              </a:rPr>
              <a:t> </a:t>
            </a:r>
            <a:br>
              <a:rPr lang="ru-RU" sz="1600" b="0" dirty="0">
                <a:solidFill>
                  <a:schemeClr val="accent3">
                    <a:lumMod val="75000"/>
                  </a:schemeClr>
                </a:solidFill>
                <a:effectLst/>
              </a:rPr>
            </a:br>
            <a:endParaRPr lang="ru-RU" sz="1600" dirty="0">
              <a:solidFill>
                <a:schemeClr val="accent3">
                  <a:lumMod val="75000"/>
                </a:schemeClr>
              </a:solidFill>
            </a:endParaRP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27919" y="1881981"/>
            <a:ext cx="3290990" cy="2051075"/>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97797" y="1853406"/>
            <a:ext cx="3233366" cy="2151658"/>
          </a:xfrm>
        </p:spPr>
      </p:pic>
    </p:spTree>
    <p:extLst>
      <p:ext uri="{BB962C8B-B14F-4D97-AF65-F5344CB8AC3E}">
        <p14:creationId xmlns:p14="http://schemas.microsoft.com/office/powerpoint/2010/main" val="2488078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28</TotalTime>
  <Words>55</Words>
  <Application>Microsoft Office PowerPoint</Application>
  <PresentationFormat>Экран (4:3)</PresentationFormat>
  <Paragraphs>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Аспект</vt:lpstr>
      <vt:lpstr>Лионе́ль Андре́с Ме́ссі</vt:lpstr>
      <vt:lpstr>Чотириразовий володар титулу найкращого футболіста світу 2009-2012рр., зокрема: найкращий футболіст Європи 2009 за версією France Football та найкращий футболіст світу 2009 за версією ФІФА, найкращий футболіст світу, володар об'єднаного призу від France Football та ФІФА 2010, 2011 та 2012 років.  Триразовий володар Золотого бутса УЄФА (2010, 2012, 2013).</vt:lpstr>
      <vt:lpstr>Мессі деколи називають «новим Марадоною» за його технічну гру та високу результативність. Один з найобдарованіших і найталановитіших атакувальних півзахисників сучасності. В 2012 журнал «Тайм» вніс його до списку «100 найвпливовіших осіб світу»  </vt:lpstr>
      <vt:lpstr>Ліонель Мессі почав грати у футбол у дуже ранньому віці за клуб свого міста, «Ньюеллз Олд Бойз». Тоді його зріст становив тільки 140 см, 17 вересня 2000 року він разом з батьком вперше прибув до Барселони і протягом 2 тижнів чекав на зустріч зі спортивним директором ФК «Барселона» Карлесом Рексачем, проте їх зустріч була щасливою — вражений грою юного футболіста Рексач умовив керівництво Барселони заплатити за переїзд сім'ї Лео до Барселони.Так у віці 14 років він переїхав з батьками до столиці Каталонії і опинився в молодіжній команді «Барселони». Ліонель Мессі швидко знайшов свою гру і часто почав з'являтися в стартовому складі юнацької команди, в середньому забиваючи гол за гру (всього 35 мячів за перший сезон).</vt:lpstr>
      <vt:lpstr>16 жовтня 2004 року 17-річний аргентинець дебютував у дорослій команді в матчі проти «Еспаньола», ставши третім наймолодшим гравцем, що грав за «Барселону». Потім вперше зіграв у єврокубках — «Барселона» послала на останню гру групового етапу Ліги чемпіонів доДонецька запасний склад і Мессі провів проти «Шахтаря» усі 90 хв. Коли він забив свій перший гол у чемпіонаті в основному складі 1 травня 2005 року в матчі проти «Альбасете», йому не було й вісімнадцяти років. Цей гол зробив його наймолодшим гравцем команди, що забивав в офіційних матчах.</vt:lpstr>
      <vt:lpstr>Найкращий бомбардир „Барселони“ за історію — 253 м'ячі (попередній рекорд — Сезар Родріґес — 232 м'ячі) Найкращий бомбардир сезону в світі (клуб) — 73 м'ячі (попередній рекорд Герд Мюллер — 67 м'ячів. Найкращий бомбардир сезону в світі (клуб+збірна) — 82 м'ячі (попередній рекорд Ференц Деак — 78 м'ячів  Найкращий бомбардир чемпіонатів Іспанії — 50 м'ячів (попередній рекорд — Кріштіану Роналду — 40 м'ячів ) </vt:lpstr>
      <vt:lpstr>Найкращий бомбардир Кубка європейських чемпіонів — 14 м'ячів (повторення рекорду Жозе Альтафіні) Найкращий бомбардир Ліги Чемпіонів  — 14 м'ячів (попередній рекорд Рууд ван Ністелрой — 12 м'ячів  Вчетверте поспіль найкращий бомбардир Ліги Чемпіонів (попередній рекорд тричі поспіль): Герд Мюллер   і Жан-П'єр Папен 5 м'ячів Ліги Чемпіонівв одному матчі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Лионе́ль Андре́с Ме́ссі</dc:title>
  <dc:creator>Customer</dc:creator>
  <cp:lastModifiedBy>Customer</cp:lastModifiedBy>
  <cp:revision>4</cp:revision>
  <dcterms:created xsi:type="dcterms:W3CDTF">2013-12-02T16:47:43Z</dcterms:created>
  <dcterms:modified xsi:type="dcterms:W3CDTF">2013-12-02T19:16:34Z</dcterms:modified>
</cp:coreProperties>
</file>