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70" r:id="rId3"/>
    <p:sldId id="275" r:id="rId4"/>
    <p:sldId id="259" r:id="rId5"/>
    <p:sldId id="267" r:id="rId6"/>
    <p:sldId id="268" r:id="rId7"/>
    <p:sldId id="269" r:id="rId8"/>
    <p:sldId id="279" r:id="rId9"/>
    <p:sldId id="276" r:id="rId10"/>
    <p:sldId id="277" r:id="rId11"/>
    <p:sldId id="278" r:id="rId12"/>
    <p:sldId id="280" r:id="rId13"/>
    <p:sldId id="281" r:id="rId14"/>
    <p:sldId id="286" r:id="rId15"/>
    <p:sldId id="282" r:id="rId16"/>
    <p:sldId id="283" r:id="rId17"/>
    <p:sldId id="285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2A4274-9C76-4D2A-8FAF-C97700CF7F7F}">
          <p14:sldIdLst>
            <p14:sldId id="270"/>
            <p14:sldId id="275"/>
            <p14:sldId id="259"/>
            <p14:sldId id="267"/>
            <p14:sldId id="268"/>
            <p14:sldId id="269"/>
          </p14:sldIdLst>
        </p14:section>
        <p14:section name="Раздел без заголовка" id="{9DFE71A1-BF7E-4674-9FBF-62E29E43C00D}">
          <p14:sldIdLst>
            <p14:sldId id="279"/>
            <p14:sldId id="276"/>
            <p14:sldId id="277"/>
            <p14:sldId id="278"/>
            <p14:sldId id="280"/>
            <p14:sldId id="281"/>
            <p14:sldId id="286"/>
            <p14:sldId id="282"/>
            <p14:sldId id="283"/>
            <p14:sldId id="285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37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85B83-A42D-42F4-9192-28AF776A25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E8D61-BFB6-4939-B221-E58123C4DAF5}">
      <dgm:prSet phldrT="[Текст]"/>
      <dgm:spPr/>
      <dgm:t>
        <a:bodyPr/>
        <a:lstStyle/>
        <a:p>
          <a:r>
            <a:rPr lang="uk-UA" dirty="0" smtClean="0"/>
            <a:t>Сучасна екологія</a:t>
          </a:r>
          <a:endParaRPr lang="en-US" dirty="0"/>
        </a:p>
      </dgm:t>
    </dgm:pt>
    <dgm:pt modelId="{474FB035-22AF-4F6B-BE85-EBB91F396172}" type="parTrans" cxnId="{33260065-3506-4F7C-A58B-4849210DED7A}">
      <dgm:prSet/>
      <dgm:spPr/>
      <dgm:t>
        <a:bodyPr/>
        <a:lstStyle/>
        <a:p>
          <a:endParaRPr lang="en-US"/>
        </a:p>
      </dgm:t>
    </dgm:pt>
    <dgm:pt modelId="{EB8CF351-C949-4414-87A6-CFA8405DF956}" type="sibTrans" cxnId="{33260065-3506-4F7C-A58B-4849210DED7A}">
      <dgm:prSet/>
      <dgm:spPr/>
      <dgm:t>
        <a:bodyPr/>
        <a:lstStyle/>
        <a:p>
          <a:endParaRPr lang="en-US"/>
        </a:p>
      </dgm:t>
    </dgm:pt>
    <dgm:pt modelId="{2700AAAC-FF38-4BF5-8392-74B5024B2A6E}">
      <dgm:prSet phldrT="[Текст]"/>
      <dgm:spPr/>
      <dgm:t>
        <a:bodyPr/>
        <a:lstStyle/>
        <a:p>
          <a:r>
            <a:rPr lang="uk-UA" dirty="0" smtClean="0"/>
            <a:t>Біоетика</a:t>
          </a:r>
          <a:endParaRPr lang="en-US" dirty="0"/>
        </a:p>
      </dgm:t>
    </dgm:pt>
    <dgm:pt modelId="{9203FC7C-6B11-4A3E-A32A-3FBE3766666D}" type="parTrans" cxnId="{A0DBD69A-C32F-4B87-9620-4FC4CF3EFF46}">
      <dgm:prSet/>
      <dgm:spPr/>
      <dgm:t>
        <a:bodyPr/>
        <a:lstStyle/>
        <a:p>
          <a:endParaRPr lang="en-US"/>
        </a:p>
      </dgm:t>
    </dgm:pt>
    <dgm:pt modelId="{53B4F625-632D-43CF-8258-C727F11066F7}" type="sibTrans" cxnId="{A0DBD69A-C32F-4B87-9620-4FC4CF3EFF46}">
      <dgm:prSet/>
      <dgm:spPr/>
      <dgm:t>
        <a:bodyPr/>
        <a:lstStyle/>
        <a:p>
          <a:endParaRPr lang="en-US"/>
        </a:p>
      </dgm:t>
    </dgm:pt>
    <dgm:pt modelId="{CEBFBA0C-FAD0-47F5-9355-6660E2ADC4BC}">
      <dgm:prSet phldrT="[Текст]"/>
      <dgm:spPr/>
      <dgm:t>
        <a:bodyPr/>
        <a:lstStyle/>
        <a:p>
          <a:r>
            <a:rPr lang="uk-UA" dirty="0" err="1" smtClean="0"/>
            <a:t>Біоекологія</a:t>
          </a:r>
          <a:endParaRPr lang="en-US" dirty="0"/>
        </a:p>
      </dgm:t>
    </dgm:pt>
    <dgm:pt modelId="{1B5B974D-E6EB-4AD4-B99D-44A2DE9E53FF}" type="parTrans" cxnId="{1B78A0C1-0BA6-40F0-A84E-94C12E3E8E3C}">
      <dgm:prSet/>
      <dgm:spPr/>
      <dgm:t>
        <a:bodyPr/>
        <a:lstStyle/>
        <a:p>
          <a:endParaRPr lang="en-US"/>
        </a:p>
      </dgm:t>
    </dgm:pt>
    <dgm:pt modelId="{17DC775B-D166-47BD-B66C-888126B40164}" type="sibTrans" cxnId="{1B78A0C1-0BA6-40F0-A84E-94C12E3E8E3C}">
      <dgm:prSet/>
      <dgm:spPr/>
      <dgm:t>
        <a:bodyPr/>
        <a:lstStyle/>
        <a:p>
          <a:endParaRPr lang="en-US"/>
        </a:p>
      </dgm:t>
    </dgm:pt>
    <dgm:pt modelId="{DE75E7B5-8252-465D-AE0C-3257E0002160}">
      <dgm:prSet phldrT="[Текст]"/>
      <dgm:spPr/>
      <dgm:t>
        <a:bodyPr/>
        <a:lstStyle/>
        <a:p>
          <a:r>
            <a:rPr lang="uk-UA" dirty="0" err="1" smtClean="0"/>
            <a:t>Геоекологія</a:t>
          </a:r>
          <a:endParaRPr lang="en-US" dirty="0"/>
        </a:p>
      </dgm:t>
    </dgm:pt>
    <dgm:pt modelId="{F67AC486-7436-4AA9-BC3C-CC59D6CAA0F4}" type="parTrans" cxnId="{380FF9D9-FCDD-4FF6-B7D2-066ED22E60E4}">
      <dgm:prSet/>
      <dgm:spPr/>
      <dgm:t>
        <a:bodyPr/>
        <a:lstStyle/>
        <a:p>
          <a:endParaRPr lang="en-US"/>
        </a:p>
      </dgm:t>
    </dgm:pt>
    <dgm:pt modelId="{3417375D-8CFB-42AA-8C25-61A698981413}" type="sibTrans" cxnId="{380FF9D9-FCDD-4FF6-B7D2-066ED22E60E4}">
      <dgm:prSet/>
      <dgm:spPr/>
      <dgm:t>
        <a:bodyPr/>
        <a:lstStyle/>
        <a:p>
          <a:endParaRPr lang="en-US"/>
        </a:p>
      </dgm:t>
    </dgm:pt>
    <dgm:pt modelId="{5A69C913-F1D0-4347-AB7A-381475DB86A6}">
      <dgm:prSet/>
      <dgm:spPr/>
      <dgm:t>
        <a:bodyPr/>
        <a:lstStyle/>
        <a:p>
          <a:r>
            <a:rPr lang="uk-UA" dirty="0" err="1" smtClean="0"/>
            <a:t>Техноекологія</a:t>
          </a:r>
          <a:endParaRPr lang="en-US" dirty="0"/>
        </a:p>
      </dgm:t>
    </dgm:pt>
    <dgm:pt modelId="{54850AB8-BE5A-449A-A9C6-C3BDB6ACF2E0}" type="parTrans" cxnId="{4D3ED721-1869-4B9C-AB4E-AD9305A82B6A}">
      <dgm:prSet/>
      <dgm:spPr/>
      <dgm:t>
        <a:bodyPr/>
        <a:lstStyle/>
        <a:p>
          <a:endParaRPr lang="en-US"/>
        </a:p>
      </dgm:t>
    </dgm:pt>
    <dgm:pt modelId="{58393C97-E6E5-4E84-AA83-DBBFFBCDAAC1}" type="sibTrans" cxnId="{4D3ED721-1869-4B9C-AB4E-AD9305A82B6A}">
      <dgm:prSet/>
      <dgm:spPr/>
      <dgm:t>
        <a:bodyPr/>
        <a:lstStyle/>
        <a:p>
          <a:endParaRPr lang="en-US"/>
        </a:p>
      </dgm:t>
    </dgm:pt>
    <dgm:pt modelId="{5520CF36-D6EE-41C2-8118-C6C896003087}">
      <dgm:prSet/>
      <dgm:spPr/>
      <dgm:t>
        <a:bodyPr/>
        <a:lstStyle/>
        <a:p>
          <a:r>
            <a:rPr lang="uk-UA" dirty="0" err="1" smtClean="0"/>
            <a:t>Соціоекологія</a:t>
          </a:r>
          <a:endParaRPr lang="en-US" dirty="0"/>
        </a:p>
      </dgm:t>
    </dgm:pt>
    <dgm:pt modelId="{7ED33992-B5C8-4722-A42D-938B800DABC3}" type="parTrans" cxnId="{8C224F82-459A-4947-B86A-624950FA82A6}">
      <dgm:prSet/>
      <dgm:spPr/>
      <dgm:t>
        <a:bodyPr/>
        <a:lstStyle/>
        <a:p>
          <a:endParaRPr lang="en-US"/>
        </a:p>
      </dgm:t>
    </dgm:pt>
    <dgm:pt modelId="{93764787-8446-4604-9369-79F69AEEC02D}" type="sibTrans" cxnId="{8C224F82-459A-4947-B86A-624950FA82A6}">
      <dgm:prSet/>
      <dgm:spPr/>
      <dgm:t>
        <a:bodyPr/>
        <a:lstStyle/>
        <a:p>
          <a:endParaRPr lang="en-US"/>
        </a:p>
      </dgm:t>
    </dgm:pt>
    <dgm:pt modelId="{C920CF22-F9E1-4D7C-9052-D645E0BC00B2}">
      <dgm:prSet/>
      <dgm:spPr/>
      <dgm:t>
        <a:bodyPr/>
        <a:lstStyle/>
        <a:p>
          <a:r>
            <a:rPr lang="uk-UA" dirty="0" smtClean="0"/>
            <a:t>Космічна екологія</a:t>
          </a:r>
          <a:endParaRPr lang="en-US" dirty="0"/>
        </a:p>
      </dgm:t>
    </dgm:pt>
    <dgm:pt modelId="{7E07E7D0-9BAC-480E-9ECF-111CF19CBFC2}" type="parTrans" cxnId="{0978ABA1-87C8-4ED1-835C-F45A94D5F1C6}">
      <dgm:prSet/>
      <dgm:spPr/>
      <dgm:t>
        <a:bodyPr/>
        <a:lstStyle/>
        <a:p>
          <a:endParaRPr lang="en-US"/>
        </a:p>
      </dgm:t>
    </dgm:pt>
    <dgm:pt modelId="{E3CF927B-26C4-44EB-90EB-38843A9C18EA}" type="sibTrans" cxnId="{0978ABA1-87C8-4ED1-835C-F45A94D5F1C6}">
      <dgm:prSet/>
      <dgm:spPr/>
      <dgm:t>
        <a:bodyPr/>
        <a:lstStyle/>
        <a:p>
          <a:endParaRPr lang="en-US"/>
        </a:p>
      </dgm:t>
    </dgm:pt>
    <dgm:pt modelId="{C807FFB7-01B4-467D-88D6-1CA6BBBF1465}" type="pres">
      <dgm:prSet presAssocID="{D3D85B83-A42D-42F4-9192-28AF776A25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1A821-F91E-432F-A06C-661815B2F389}" type="pres">
      <dgm:prSet presAssocID="{585E8D61-BFB6-4939-B221-E58123C4DAF5}" presName="root1" presStyleCnt="0"/>
      <dgm:spPr/>
    </dgm:pt>
    <dgm:pt modelId="{524ECE98-8484-4C11-BB58-F53443A20FB4}" type="pres">
      <dgm:prSet presAssocID="{585E8D61-BFB6-4939-B221-E58123C4DA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8365BE-84EC-4D8B-8A25-CA4844DE7852}" type="pres">
      <dgm:prSet presAssocID="{585E8D61-BFB6-4939-B221-E58123C4DAF5}" presName="level2hierChild" presStyleCnt="0"/>
      <dgm:spPr/>
    </dgm:pt>
    <dgm:pt modelId="{19DC6C80-303B-4251-AE14-91628564EEDF}" type="pres">
      <dgm:prSet presAssocID="{9203FC7C-6B11-4A3E-A32A-3FBE3766666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243E71A-D962-4BBA-A114-1E9B7CC89FB3}" type="pres">
      <dgm:prSet presAssocID="{9203FC7C-6B11-4A3E-A32A-3FBE3766666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CADEDD3-5A5F-4395-A6FE-67259FE7F078}" type="pres">
      <dgm:prSet presAssocID="{2700AAAC-FF38-4BF5-8392-74B5024B2A6E}" presName="root2" presStyleCnt="0"/>
      <dgm:spPr/>
    </dgm:pt>
    <dgm:pt modelId="{7993F73E-D2AE-4A7C-AAA1-B2654F84CB18}" type="pres">
      <dgm:prSet presAssocID="{2700AAAC-FF38-4BF5-8392-74B5024B2A6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DE19F6-C7B4-425A-B2C2-E0285B788BB1}" type="pres">
      <dgm:prSet presAssocID="{2700AAAC-FF38-4BF5-8392-74B5024B2A6E}" presName="level3hierChild" presStyleCnt="0"/>
      <dgm:spPr/>
    </dgm:pt>
    <dgm:pt modelId="{EF028A9E-F756-4032-96E4-D0C5102D2ED7}" type="pres">
      <dgm:prSet presAssocID="{54850AB8-BE5A-449A-A9C6-C3BDB6ACF2E0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511060F-30F5-4A23-B3E5-F2F1DCE4A865}" type="pres">
      <dgm:prSet presAssocID="{54850AB8-BE5A-449A-A9C6-C3BDB6ACF2E0}" presName="connTx" presStyleLbl="parChTrans1D3" presStyleIdx="0" presStyleCnt="3"/>
      <dgm:spPr/>
      <dgm:t>
        <a:bodyPr/>
        <a:lstStyle/>
        <a:p>
          <a:endParaRPr lang="ru-RU"/>
        </a:p>
      </dgm:t>
    </dgm:pt>
    <dgm:pt modelId="{08DBC5EB-725D-4F8A-9A43-2266FF13A34D}" type="pres">
      <dgm:prSet presAssocID="{5A69C913-F1D0-4347-AB7A-381475DB86A6}" presName="root2" presStyleCnt="0"/>
      <dgm:spPr/>
    </dgm:pt>
    <dgm:pt modelId="{4093FB63-211E-4B8A-88E3-F740B241F856}" type="pres">
      <dgm:prSet presAssocID="{5A69C913-F1D0-4347-AB7A-381475DB86A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51B9D-A5C3-4688-BFE5-F08E8261AD62}" type="pres">
      <dgm:prSet presAssocID="{5A69C913-F1D0-4347-AB7A-381475DB86A6}" presName="level3hierChild" presStyleCnt="0"/>
      <dgm:spPr/>
    </dgm:pt>
    <dgm:pt modelId="{367259CB-6D3E-4FB8-A7D2-07C94F60782C}" type="pres">
      <dgm:prSet presAssocID="{7ED33992-B5C8-4722-A42D-938B800DABC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E584BC3-4FC9-435F-A59E-C078389D9CD0}" type="pres">
      <dgm:prSet presAssocID="{7ED33992-B5C8-4722-A42D-938B800DABC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66AB94E-0C92-4462-9F61-E665E6BDEB1C}" type="pres">
      <dgm:prSet presAssocID="{5520CF36-D6EE-41C2-8118-C6C896003087}" presName="root2" presStyleCnt="0"/>
      <dgm:spPr/>
    </dgm:pt>
    <dgm:pt modelId="{C0F16EE7-1976-41B3-A4BC-EE1251D73D07}" type="pres">
      <dgm:prSet presAssocID="{5520CF36-D6EE-41C2-8118-C6C89600308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198A3-CA43-4B55-877E-538FB03F64D5}" type="pres">
      <dgm:prSet presAssocID="{5520CF36-D6EE-41C2-8118-C6C896003087}" presName="level3hierChild" presStyleCnt="0"/>
      <dgm:spPr/>
    </dgm:pt>
    <dgm:pt modelId="{7FD60CEE-F8B0-4281-9D29-608F86FFB7AB}" type="pres">
      <dgm:prSet presAssocID="{7E07E7D0-9BAC-480E-9ECF-111CF19CBFC2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217302F0-9562-4F41-9BD2-42FE335A4844}" type="pres">
      <dgm:prSet presAssocID="{7E07E7D0-9BAC-480E-9ECF-111CF19CBFC2}" presName="connTx" presStyleLbl="parChTrans1D3" presStyleIdx="2" presStyleCnt="3"/>
      <dgm:spPr/>
      <dgm:t>
        <a:bodyPr/>
        <a:lstStyle/>
        <a:p>
          <a:endParaRPr lang="ru-RU"/>
        </a:p>
      </dgm:t>
    </dgm:pt>
    <dgm:pt modelId="{333990E8-96D8-4156-9450-3A458BC4005E}" type="pres">
      <dgm:prSet presAssocID="{C920CF22-F9E1-4D7C-9052-D645E0BC00B2}" presName="root2" presStyleCnt="0"/>
      <dgm:spPr/>
    </dgm:pt>
    <dgm:pt modelId="{92EDDAF8-F95D-4F0F-8C53-377F7FF19B38}" type="pres">
      <dgm:prSet presAssocID="{C920CF22-F9E1-4D7C-9052-D645E0BC00B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280D4-3175-427E-BE1D-D0728760FCDC}" type="pres">
      <dgm:prSet presAssocID="{C920CF22-F9E1-4D7C-9052-D645E0BC00B2}" presName="level3hierChild" presStyleCnt="0"/>
      <dgm:spPr/>
    </dgm:pt>
    <dgm:pt modelId="{C38293C4-17F8-417B-B9D8-8EAB88421E0F}" type="pres">
      <dgm:prSet presAssocID="{1B5B974D-E6EB-4AD4-B99D-44A2DE9E53F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450ED9F-A1F3-4FD9-B285-CE7517D55330}" type="pres">
      <dgm:prSet presAssocID="{1B5B974D-E6EB-4AD4-B99D-44A2DE9E53F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6704C12-5EF4-4CFD-B97D-47A1C3E78D99}" type="pres">
      <dgm:prSet presAssocID="{CEBFBA0C-FAD0-47F5-9355-6660E2ADC4BC}" presName="root2" presStyleCnt="0"/>
      <dgm:spPr/>
    </dgm:pt>
    <dgm:pt modelId="{32D23F06-DE8C-4C9F-9140-FDB3E5C8977F}" type="pres">
      <dgm:prSet presAssocID="{CEBFBA0C-FAD0-47F5-9355-6660E2ADC4B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9141AC-DF68-4F1F-A8FB-B71D1013A296}" type="pres">
      <dgm:prSet presAssocID="{CEBFBA0C-FAD0-47F5-9355-6660E2ADC4BC}" presName="level3hierChild" presStyleCnt="0"/>
      <dgm:spPr/>
    </dgm:pt>
    <dgm:pt modelId="{9612341C-5C31-4C71-AA35-40B48F021AB8}" type="pres">
      <dgm:prSet presAssocID="{F67AC486-7436-4AA9-BC3C-CC59D6CAA0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2B99A16-1445-4882-A39B-5C342D855171}" type="pres">
      <dgm:prSet presAssocID="{F67AC486-7436-4AA9-BC3C-CC59D6CAA0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07189E1-AD02-4F57-8F29-D7EE415AA95B}" type="pres">
      <dgm:prSet presAssocID="{DE75E7B5-8252-465D-AE0C-3257E0002160}" presName="root2" presStyleCnt="0"/>
      <dgm:spPr/>
    </dgm:pt>
    <dgm:pt modelId="{8DA48203-46C1-4A85-968E-BB1E3AF19201}" type="pres">
      <dgm:prSet presAssocID="{DE75E7B5-8252-465D-AE0C-3257E000216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BAE76-1E22-4740-B388-0AE7C98B1BD0}" type="pres">
      <dgm:prSet presAssocID="{DE75E7B5-8252-465D-AE0C-3257E0002160}" presName="level3hierChild" presStyleCnt="0"/>
      <dgm:spPr/>
    </dgm:pt>
  </dgm:ptLst>
  <dgm:cxnLst>
    <dgm:cxn modelId="{BEB7EFEB-27E6-42F7-B179-761B3DF4F134}" type="presOf" srcId="{D3D85B83-A42D-42F4-9192-28AF776A25A0}" destId="{C807FFB7-01B4-467D-88D6-1CA6BBBF1465}" srcOrd="0" destOrd="0" presId="urn:microsoft.com/office/officeart/2008/layout/HorizontalMultiLevelHierarchy"/>
    <dgm:cxn modelId="{497205FD-01CC-4F01-9971-1E26E55017B3}" type="presOf" srcId="{2700AAAC-FF38-4BF5-8392-74B5024B2A6E}" destId="{7993F73E-D2AE-4A7C-AAA1-B2654F84CB18}" srcOrd="0" destOrd="0" presId="urn:microsoft.com/office/officeart/2008/layout/HorizontalMultiLevelHierarchy"/>
    <dgm:cxn modelId="{A932B0EC-DBE1-4DF3-9A58-37008742314D}" type="presOf" srcId="{C920CF22-F9E1-4D7C-9052-D645E0BC00B2}" destId="{92EDDAF8-F95D-4F0F-8C53-377F7FF19B38}" srcOrd="0" destOrd="0" presId="urn:microsoft.com/office/officeart/2008/layout/HorizontalMultiLevelHierarchy"/>
    <dgm:cxn modelId="{6F10A1A0-0110-4C12-9B11-22469C087C2A}" type="presOf" srcId="{1B5B974D-E6EB-4AD4-B99D-44A2DE9E53FF}" destId="{C38293C4-17F8-417B-B9D8-8EAB88421E0F}" srcOrd="0" destOrd="0" presId="urn:microsoft.com/office/officeart/2008/layout/HorizontalMultiLevelHierarchy"/>
    <dgm:cxn modelId="{A753A7D8-6327-4733-96E1-E1503B7CF03A}" type="presOf" srcId="{7ED33992-B5C8-4722-A42D-938B800DABC3}" destId="{367259CB-6D3E-4FB8-A7D2-07C94F60782C}" srcOrd="0" destOrd="0" presId="urn:microsoft.com/office/officeart/2008/layout/HorizontalMultiLevelHierarchy"/>
    <dgm:cxn modelId="{CC4FAE7C-35C2-4F77-B439-F6DA808D3FCC}" type="presOf" srcId="{54850AB8-BE5A-449A-A9C6-C3BDB6ACF2E0}" destId="{9511060F-30F5-4A23-B3E5-F2F1DCE4A865}" srcOrd="1" destOrd="0" presId="urn:microsoft.com/office/officeart/2008/layout/HorizontalMultiLevelHierarchy"/>
    <dgm:cxn modelId="{4D3ED721-1869-4B9C-AB4E-AD9305A82B6A}" srcId="{2700AAAC-FF38-4BF5-8392-74B5024B2A6E}" destId="{5A69C913-F1D0-4347-AB7A-381475DB86A6}" srcOrd="0" destOrd="0" parTransId="{54850AB8-BE5A-449A-A9C6-C3BDB6ACF2E0}" sibTransId="{58393C97-E6E5-4E84-AA83-DBBFFBCDAAC1}"/>
    <dgm:cxn modelId="{380FF9D9-FCDD-4FF6-B7D2-066ED22E60E4}" srcId="{585E8D61-BFB6-4939-B221-E58123C4DAF5}" destId="{DE75E7B5-8252-465D-AE0C-3257E0002160}" srcOrd="2" destOrd="0" parTransId="{F67AC486-7436-4AA9-BC3C-CC59D6CAA0F4}" sibTransId="{3417375D-8CFB-42AA-8C25-61A698981413}"/>
    <dgm:cxn modelId="{B789FBD1-9A25-4B8E-94F0-687F79C1D8C9}" type="presOf" srcId="{7E07E7D0-9BAC-480E-9ECF-111CF19CBFC2}" destId="{217302F0-9562-4F41-9BD2-42FE335A4844}" srcOrd="1" destOrd="0" presId="urn:microsoft.com/office/officeart/2008/layout/HorizontalMultiLevelHierarchy"/>
    <dgm:cxn modelId="{0978ABA1-87C8-4ED1-835C-F45A94D5F1C6}" srcId="{2700AAAC-FF38-4BF5-8392-74B5024B2A6E}" destId="{C920CF22-F9E1-4D7C-9052-D645E0BC00B2}" srcOrd="2" destOrd="0" parTransId="{7E07E7D0-9BAC-480E-9ECF-111CF19CBFC2}" sibTransId="{E3CF927B-26C4-44EB-90EB-38843A9C18EA}"/>
    <dgm:cxn modelId="{00E5823D-4DB2-4C8C-A5EE-06635CBB222A}" type="presOf" srcId="{F67AC486-7436-4AA9-BC3C-CC59D6CAA0F4}" destId="{A2B99A16-1445-4882-A39B-5C342D855171}" srcOrd="1" destOrd="0" presId="urn:microsoft.com/office/officeart/2008/layout/HorizontalMultiLevelHierarchy"/>
    <dgm:cxn modelId="{BC9527C6-ACCB-466F-A7AB-474934E56B0F}" type="presOf" srcId="{F67AC486-7436-4AA9-BC3C-CC59D6CAA0F4}" destId="{9612341C-5C31-4C71-AA35-40B48F021AB8}" srcOrd="0" destOrd="0" presId="urn:microsoft.com/office/officeart/2008/layout/HorizontalMultiLevelHierarchy"/>
    <dgm:cxn modelId="{E0541DA0-FE50-4A80-9055-7E4835EA42E1}" type="presOf" srcId="{5520CF36-D6EE-41C2-8118-C6C896003087}" destId="{C0F16EE7-1976-41B3-A4BC-EE1251D73D07}" srcOrd="0" destOrd="0" presId="urn:microsoft.com/office/officeart/2008/layout/HorizontalMultiLevelHierarchy"/>
    <dgm:cxn modelId="{7E2E1BE2-BEAA-49C4-A420-E2E962B9AC1D}" type="presOf" srcId="{CEBFBA0C-FAD0-47F5-9355-6660E2ADC4BC}" destId="{32D23F06-DE8C-4C9F-9140-FDB3E5C8977F}" srcOrd="0" destOrd="0" presId="urn:microsoft.com/office/officeart/2008/layout/HorizontalMultiLevelHierarchy"/>
    <dgm:cxn modelId="{AF7DD861-9EB9-4A7A-AF48-A36F5539A2E4}" type="presOf" srcId="{5A69C913-F1D0-4347-AB7A-381475DB86A6}" destId="{4093FB63-211E-4B8A-88E3-F740B241F856}" srcOrd="0" destOrd="0" presId="urn:microsoft.com/office/officeart/2008/layout/HorizontalMultiLevelHierarchy"/>
    <dgm:cxn modelId="{8C224F82-459A-4947-B86A-624950FA82A6}" srcId="{2700AAAC-FF38-4BF5-8392-74B5024B2A6E}" destId="{5520CF36-D6EE-41C2-8118-C6C896003087}" srcOrd="1" destOrd="0" parTransId="{7ED33992-B5C8-4722-A42D-938B800DABC3}" sibTransId="{93764787-8446-4604-9369-79F69AEEC02D}"/>
    <dgm:cxn modelId="{89143EE3-251C-4C19-943E-FE104A78610E}" type="presOf" srcId="{7ED33992-B5C8-4722-A42D-938B800DABC3}" destId="{8E584BC3-4FC9-435F-A59E-C078389D9CD0}" srcOrd="1" destOrd="0" presId="urn:microsoft.com/office/officeart/2008/layout/HorizontalMultiLevelHierarchy"/>
    <dgm:cxn modelId="{7D556D3A-C38C-4ABD-9D5B-940419573BF4}" type="presOf" srcId="{54850AB8-BE5A-449A-A9C6-C3BDB6ACF2E0}" destId="{EF028A9E-F756-4032-96E4-D0C5102D2ED7}" srcOrd="0" destOrd="0" presId="urn:microsoft.com/office/officeart/2008/layout/HorizontalMultiLevelHierarchy"/>
    <dgm:cxn modelId="{2E919E5A-10BE-4B91-950E-CC032E3EEDE7}" type="presOf" srcId="{9203FC7C-6B11-4A3E-A32A-3FBE3766666D}" destId="{C243E71A-D962-4BBA-A114-1E9B7CC89FB3}" srcOrd="1" destOrd="0" presId="urn:microsoft.com/office/officeart/2008/layout/HorizontalMultiLevelHierarchy"/>
    <dgm:cxn modelId="{33260065-3506-4F7C-A58B-4849210DED7A}" srcId="{D3D85B83-A42D-42F4-9192-28AF776A25A0}" destId="{585E8D61-BFB6-4939-B221-E58123C4DAF5}" srcOrd="0" destOrd="0" parTransId="{474FB035-22AF-4F6B-BE85-EBB91F396172}" sibTransId="{EB8CF351-C949-4414-87A6-CFA8405DF956}"/>
    <dgm:cxn modelId="{589B95D9-385C-4A87-A50E-389A49E2C234}" type="presOf" srcId="{9203FC7C-6B11-4A3E-A32A-3FBE3766666D}" destId="{19DC6C80-303B-4251-AE14-91628564EEDF}" srcOrd="0" destOrd="0" presId="urn:microsoft.com/office/officeart/2008/layout/HorizontalMultiLevelHierarchy"/>
    <dgm:cxn modelId="{A0DBD69A-C32F-4B87-9620-4FC4CF3EFF46}" srcId="{585E8D61-BFB6-4939-B221-E58123C4DAF5}" destId="{2700AAAC-FF38-4BF5-8392-74B5024B2A6E}" srcOrd="0" destOrd="0" parTransId="{9203FC7C-6B11-4A3E-A32A-3FBE3766666D}" sibTransId="{53B4F625-632D-43CF-8258-C727F11066F7}"/>
    <dgm:cxn modelId="{1B78A0C1-0BA6-40F0-A84E-94C12E3E8E3C}" srcId="{585E8D61-BFB6-4939-B221-E58123C4DAF5}" destId="{CEBFBA0C-FAD0-47F5-9355-6660E2ADC4BC}" srcOrd="1" destOrd="0" parTransId="{1B5B974D-E6EB-4AD4-B99D-44A2DE9E53FF}" sibTransId="{17DC775B-D166-47BD-B66C-888126B40164}"/>
    <dgm:cxn modelId="{32D257AC-44E0-460B-B293-BE43BF1DBD5D}" type="presOf" srcId="{1B5B974D-E6EB-4AD4-B99D-44A2DE9E53FF}" destId="{D450ED9F-A1F3-4FD9-B285-CE7517D55330}" srcOrd="1" destOrd="0" presId="urn:microsoft.com/office/officeart/2008/layout/HorizontalMultiLevelHierarchy"/>
    <dgm:cxn modelId="{F6251E99-8807-4793-9C8F-304B6A22938E}" type="presOf" srcId="{7E07E7D0-9BAC-480E-9ECF-111CF19CBFC2}" destId="{7FD60CEE-F8B0-4281-9D29-608F86FFB7AB}" srcOrd="0" destOrd="0" presId="urn:microsoft.com/office/officeart/2008/layout/HorizontalMultiLevelHierarchy"/>
    <dgm:cxn modelId="{4BD3F252-C985-4250-B22F-3DF1F513A232}" type="presOf" srcId="{585E8D61-BFB6-4939-B221-E58123C4DAF5}" destId="{524ECE98-8484-4C11-BB58-F53443A20FB4}" srcOrd="0" destOrd="0" presId="urn:microsoft.com/office/officeart/2008/layout/HorizontalMultiLevelHierarchy"/>
    <dgm:cxn modelId="{66FAD39F-0D0B-4CD9-B42D-2398447ED278}" type="presOf" srcId="{DE75E7B5-8252-465D-AE0C-3257E0002160}" destId="{8DA48203-46C1-4A85-968E-BB1E3AF19201}" srcOrd="0" destOrd="0" presId="urn:microsoft.com/office/officeart/2008/layout/HorizontalMultiLevelHierarchy"/>
    <dgm:cxn modelId="{7766BD49-0749-4C2D-8664-65D3CFB39835}" type="presParOf" srcId="{C807FFB7-01B4-467D-88D6-1CA6BBBF1465}" destId="{4651A821-F91E-432F-A06C-661815B2F389}" srcOrd="0" destOrd="0" presId="urn:microsoft.com/office/officeart/2008/layout/HorizontalMultiLevelHierarchy"/>
    <dgm:cxn modelId="{32B21070-765E-4936-B003-B3EF3DB699B6}" type="presParOf" srcId="{4651A821-F91E-432F-A06C-661815B2F389}" destId="{524ECE98-8484-4C11-BB58-F53443A20FB4}" srcOrd="0" destOrd="0" presId="urn:microsoft.com/office/officeart/2008/layout/HorizontalMultiLevelHierarchy"/>
    <dgm:cxn modelId="{8CC523F7-D295-455B-A720-E565FEAC4719}" type="presParOf" srcId="{4651A821-F91E-432F-A06C-661815B2F389}" destId="{B98365BE-84EC-4D8B-8A25-CA4844DE7852}" srcOrd="1" destOrd="0" presId="urn:microsoft.com/office/officeart/2008/layout/HorizontalMultiLevelHierarchy"/>
    <dgm:cxn modelId="{DD875DAA-5C94-4F2F-8F22-0D5958C1C56C}" type="presParOf" srcId="{B98365BE-84EC-4D8B-8A25-CA4844DE7852}" destId="{19DC6C80-303B-4251-AE14-91628564EEDF}" srcOrd="0" destOrd="0" presId="urn:microsoft.com/office/officeart/2008/layout/HorizontalMultiLevelHierarchy"/>
    <dgm:cxn modelId="{45485BF9-742F-4F03-B54C-4D784441B47C}" type="presParOf" srcId="{19DC6C80-303B-4251-AE14-91628564EEDF}" destId="{C243E71A-D962-4BBA-A114-1E9B7CC89FB3}" srcOrd="0" destOrd="0" presId="urn:microsoft.com/office/officeart/2008/layout/HorizontalMultiLevelHierarchy"/>
    <dgm:cxn modelId="{027F5FD6-A04F-4CD2-80D9-2DAA6129FB41}" type="presParOf" srcId="{B98365BE-84EC-4D8B-8A25-CA4844DE7852}" destId="{7CADEDD3-5A5F-4395-A6FE-67259FE7F078}" srcOrd="1" destOrd="0" presId="urn:microsoft.com/office/officeart/2008/layout/HorizontalMultiLevelHierarchy"/>
    <dgm:cxn modelId="{AB79BD29-C90F-46AB-94C2-0C5C641818DC}" type="presParOf" srcId="{7CADEDD3-5A5F-4395-A6FE-67259FE7F078}" destId="{7993F73E-D2AE-4A7C-AAA1-B2654F84CB18}" srcOrd="0" destOrd="0" presId="urn:microsoft.com/office/officeart/2008/layout/HorizontalMultiLevelHierarchy"/>
    <dgm:cxn modelId="{352ACB97-C62C-4AEF-BC1A-97D4C9262015}" type="presParOf" srcId="{7CADEDD3-5A5F-4395-A6FE-67259FE7F078}" destId="{54DE19F6-C7B4-425A-B2C2-E0285B788BB1}" srcOrd="1" destOrd="0" presId="urn:microsoft.com/office/officeart/2008/layout/HorizontalMultiLevelHierarchy"/>
    <dgm:cxn modelId="{974F53FE-6E23-4827-A26C-2A78B01B75A4}" type="presParOf" srcId="{54DE19F6-C7B4-425A-B2C2-E0285B788BB1}" destId="{EF028A9E-F756-4032-96E4-D0C5102D2ED7}" srcOrd="0" destOrd="0" presId="urn:microsoft.com/office/officeart/2008/layout/HorizontalMultiLevelHierarchy"/>
    <dgm:cxn modelId="{8C0A6E6A-FCDF-4055-8C6D-46AAD72B4A46}" type="presParOf" srcId="{EF028A9E-F756-4032-96E4-D0C5102D2ED7}" destId="{9511060F-30F5-4A23-B3E5-F2F1DCE4A865}" srcOrd="0" destOrd="0" presId="urn:microsoft.com/office/officeart/2008/layout/HorizontalMultiLevelHierarchy"/>
    <dgm:cxn modelId="{0583983A-2DF2-475D-BBF9-D9DD2B34F823}" type="presParOf" srcId="{54DE19F6-C7B4-425A-B2C2-E0285B788BB1}" destId="{08DBC5EB-725D-4F8A-9A43-2266FF13A34D}" srcOrd="1" destOrd="0" presId="urn:microsoft.com/office/officeart/2008/layout/HorizontalMultiLevelHierarchy"/>
    <dgm:cxn modelId="{FA27BFA3-54C2-4DE2-9295-72973A02C359}" type="presParOf" srcId="{08DBC5EB-725D-4F8A-9A43-2266FF13A34D}" destId="{4093FB63-211E-4B8A-88E3-F740B241F856}" srcOrd="0" destOrd="0" presId="urn:microsoft.com/office/officeart/2008/layout/HorizontalMultiLevelHierarchy"/>
    <dgm:cxn modelId="{BC63ECD8-8D36-4F3A-A8F3-42E9F0EDBCDB}" type="presParOf" srcId="{08DBC5EB-725D-4F8A-9A43-2266FF13A34D}" destId="{78351B9D-A5C3-4688-BFE5-F08E8261AD62}" srcOrd="1" destOrd="0" presId="urn:microsoft.com/office/officeart/2008/layout/HorizontalMultiLevelHierarchy"/>
    <dgm:cxn modelId="{4F386738-B6A1-41BF-AC5B-D75C4C44CA8B}" type="presParOf" srcId="{54DE19F6-C7B4-425A-B2C2-E0285B788BB1}" destId="{367259CB-6D3E-4FB8-A7D2-07C94F60782C}" srcOrd="2" destOrd="0" presId="urn:microsoft.com/office/officeart/2008/layout/HorizontalMultiLevelHierarchy"/>
    <dgm:cxn modelId="{CE66DF59-39CB-467E-B22D-451C9CD8525C}" type="presParOf" srcId="{367259CB-6D3E-4FB8-A7D2-07C94F60782C}" destId="{8E584BC3-4FC9-435F-A59E-C078389D9CD0}" srcOrd="0" destOrd="0" presId="urn:microsoft.com/office/officeart/2008/layout/HorizontalMultiLevelHierarchy"/>
    <dgm:cxn modelId="{B01B0754-F62F-49AD-96CD-776CF3D97A2A}" type="presParOf" srcId="{54DE19F6-C7B4-425A-B2C2-E0285B788BB1}" destId="{D66AB94E-0C92-4462-9F61-E665E6BDEB1C}" srcOrd="3" destOrd="0" presId="urn:microsoft.com/office/officeart/2008/layout/HorizontalMultiLevelHierarchy"/>
    <dgm:cxn modelId="{1B45ACDD-5EBA-438A-A349-C0A1FDEFE405}" type="presParOf" srcId="{D66AB94E-0C92-4462-9F61-E665E6BDEB1C}" destId="{C0F16EE7-1976-41B3-A4BC-EE1251D73D07}" srcOrd="0" destOrd="0" presId="urn:microsoft.com/office/officeart/2008/layout/HorizontalMultiLevelHierarchy"/>
    <dgm:cxn modelId="{F7017C4D-B907-4699-8D9A-DD7056C92D17}" type="presParOf" srcId="{D66AB94E-0C92-4462-9F61-E665E6BDEB1C}" destId="{AF6198A3-CA43-4B55-877E-538FB03F64D5}" srcOrd="1" destOrd="0" presId="urn:microsoft.com/office/officeart/2008/layout/HorizontalMultiLevelHierarchy"/>
    <dgm:cxn modelId="{21A227AF-C149-4249-8099-4BB5DDF39CAB}" type="presParOf" srcId="{54DE19F6-C7B4-425A-B2C2-E0285B788BB1}" destId="{7FD60CEE-F8B0-4281-9D29-608F86FFB7AB}" srcOrd="4" destOrd="0" presId="urn:microsoft.com/office/officeart/2008/layout/HorizontalMultiLevelHierarchy"/>
    <dgm:cxn modelId="{CF2C67B3-4E43-47E5-8484-087785CE578E}" type="presParOf" srcId="{7FD60CEE-F8B0-4281-9D29-608F86FFB7AB}" destId="{217302F0-9562-4F41-9BD2-42FE335A4844}" srcOrd="0" destOrd="0" presId="urn:microsoft.com/office/officeart/2008/layout/HorizontalMultiLevelHierarchy"/>
    <dgm:cxn modelId="{E79A0948-CFE2-429C-AE56-CC6050464D14}" type="presParOf" srcId="{54DE19F6-C7B4-425A-B2C2-E0285B788BB1}" destId="{333990E8-96D8-4156-9450-3A458BC4005E}" srcOrd="5" destOrd="0" presId="urn:microsoft.com/office/officeart/2008/layout/HorizontalMultiLevelHierarchy"/>
    <dgm:cxn modelId="{742B684B-1D01-4FCA-A04A-F6BA2F9B30B5}" type="presParOf" srcId="{333990E8-96D8-4156-9450-3A458BC4005E}" destId="{92EDDAF8-F95D-4F0F-8C53-377F7FF19B38}" srcOrd="0" destOrd="0" presId="urn:microsoft.com/office/officeart/2008/layout/HorizontalMultiLevelHierarchy"/>
    <dgm:cxn modelId="{66AC6FB6-7A82-4E98-BC20-AAB3C2B4AE64}" type="presParOf" srcId="{333990E8-96D8-4156-9450-3A458BC4005E}" destId="{EC4280D4-3175-427E-BE1D-D0728760FCDC}" srcOrd="1" destOrd="0" presId="urn:microsoft.com/office/officeart/2008/layout/HorizontalMultiLevelHierarchy"/>
    <dgm:cxn modelId="{6F5F6817-D698-445B-95DD-A7413492EDA8}" type="presParOf" srcId="{B98365BE-84EC-4D8B-8A25-CA4844DE7852}" destId="{C38293C4-17F8-417B-B9D8-8EAB88421E0F}" srcOrd="2" destOrd="0" presId="urn:microsoft.com/office/officeart/2008/layout/HorizontalMultiLevelHierarchy"/>
    <dgm:cxn modelId="{6A66DD7C-37AC-4C77-887B-4443BEC03AFA}" type="presParOf" srcId="{C38293C4-17F8-417B-B9D8-8EAB88421E0F}" destId="{D450ED9F-A1F3-4FD9-B285-CE7517D55330}" srcOrd="0" destOrd="0" presId="urn:microsoft.com/office/officeart/2008/layout/HorizontalMultiLevelHierarchy"/>
    <dgm:cxn modelId="{98127726-899B-47D8-A790-B29C1F125202}" type="presParOf" srcId="{B98365BE-84EC-4D8B-8A25-CA4844DE7852}" destId="{96704C12-5EF4-4CFD-B97D-47A1C3E78D99}" srcOrd="3" destOrd="0" presId="urn:microsoft.com/office/officeart/2008/layout/HorizontalMultiLevelHierarchy"/>
    <dgm:cxn modelId="{C545BF71-AB49-4586-9E70-311124785EA4}" type="presParOf" srcId="{96704C12-5EF4-4CFD-B97D-47A1C3E78D99}" destId="{32D23F06-DE8C-4C9F-9140-FDB3E5C8977F}" srcOrd="0" destOrd="0" presId="urn:microsoft.com/office/officeart/2008/layout/HorizontalMultiLevelHierarchy"/>
    <dgm:cxn modelId="{E58EAF00-4BE6-4895-98C4-AC9FAE1AD8F6}" type="presParOf" srcId="{96704C12-5EF4-4CFD-B97D-47A1C3E78D99}" destId="{039141AC-DF68-4F1F-A8FB-B71D1013A296}" srcOrd="1" destOrd="0" presId="urn:microsoft.com/office/officeart/2008/layout/HorizontalMultiLevelHierarchy"/>
    <dgm:cxn modelId="{206597B0-D91B-4850-9CAF-6631A5EFE880}" type="presParOf" srcId="{B98365BE-84EC-4D8B-8A25-CA4844DE7852}" destId="{9612341C-5C31-4C71-AA35-40B48F021AB8}" srcOrd="4" destOrd="0" presId="urn:microsoft.com/office/officeart/2008/layout/HorizontalMultiLevelHierarchy"/>
    <dgm:cxn modelId="{E83CBABC-0171-4B03-B501-287099D08702}" type="presParOf" srcId="{9612341C-5C31-4C71-AA35-40B48F021AB8}" destId="{A2B99A16-1445-4882-A39B-5C342D855171}" srcOrd="0" destOrd="0" presId="urn:microsoft.com/office/officeart/2008/layout/HorizontalMultiLevelHierarchy"/>
    <dgm:cxn modelId="{D7B05C24-FAC7-4CA6-AC2F-A586F9B15C51}" type="presParOf" srcId="{B98365BE-84EC-4D8B-8A25-CA4844DE7852}" destId="{B07189E1-AD02-4F57-8F29-D7EE415AA95B}" srcOrd="5" destOrd="0" presId="urn:microsoft.com/office/officeart/2008/layout/HorizontalMultiLevelHierarchy"/>
    <dgm:cxn modelId="{68AC25D9-9A03-490F-83E0-1F5C12D1E13E}" type="presParOf" srcId="{B07189E1-AD02-4F57-8F29-D7EE415AA95B}" destId="{8DA48203-46C1-4A85-968E-BB1E3AF19201}" srcOrd="0" destOrd="0" presId="urn:microsoft.com/office/officeart/2008/layout/HorizontalMultiLevelHierarchy"/>
    <dgm:cxn modelId="{ADD253CB-9829-4CAE-8137-BC6AF8C20169}" type="presParOf" srcId="{B07189E1-AD02-4F57-8F29-D7EE415AA95B}" destId="{536BAE76-1E22-4740-B388-0AE7C98B1BD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C0C5E-B34D-45D4-9C25-084D1E83F8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1BCAB2-26A2-4647-990D-7EA93C896757}">
      <dgm:prSet phldrT="[Текст]"/>
      <dgm:spPr/>
      <dgm:t>
        <a:bodyPr/>
        <a:lstStyle/>
        <a:p>
          <a:r>
            <a:rPr lang="uk-UA" dirty="0" smtClean="0"/>
            <a:t>Екологія:</a:t>
          </a:r>
          <a:endParaRPr lang="en-US" dirty="0"/>
        </a:p>
      </dgm:t>
    </dgm:pt>
    <dgm:pt modelId="{232C915A-60B3-4390-92DB-DB7FCB37A5AD}" type="parTrans" cxnId="{CCB91829-40AC-4624-9179-84EA8E0B26DC}">
      <dgm:prSet/>
      <dgm:spPr/>
      <dgm:t>
        <a:bodyPr/>
        <a:lstStyle/>
        <a:p>
          <a:endParaRPr lang="en-US"/>
        </a:p>
      </dgm:t>
    </dgm:pt>
    <dgm:pt modelId="{49AB57A1-D26C-449B-A332-DB8344085260}" type="sibTrans" cxnId="{CCB91829-40AC-4624-9179-84EA8E0B26DC}">
      <dgm:prSet/>
      <dgm:spPr/>
      <dgm:t>
        <a:bodyPr/>
        <a:lstStyle/>
        <a:p>
          <a:endParaRPr lang="en-US"/>
        </a:p>
      </dgm:t>
    </dgm:pt>
    <dgm:pt modelId="{48FE638E-3F6D-4CED-8D41-DB8D692EEA8F}">
      <dgm:prSet phldrT="[Текст]"/>
      <dgm:spPr/>
      <dgm:t>
        <a:bodyPr/>
        <a:lstStyle/>
        <a:p>
          <a:r>
            <a:rPr lang="uk-UA" dirty="0" smtClean="0"/>
            <a:t>Довкілля</a:t>
          </a:r>
          <a:endParaRPr lang="en-US" dirty="0"/>
        </a:p>
      </dgm:t>
    </dgm:pt>
    <dgm:pt modelId="{4B6E495E-A4F7-40A3-A7A6-CA98B7A92308}" type="parTrans" cxnId="{1EC88EE7-082E-44A6-B05C-D3C6D8C1D213}">
      <dgm:prSet/>
      <dgm:spPr/>
      <dgm:t>
        <a:bodyPr/>
        <a:lstStyle/>
        <a:p>
          <a:endParaRPr lang="en-US"/>
        </a:p>
      </dgm:t>
    </dgm:pt>
    <dgm:pt modelId="{CEBF78E6-9B45-421A-8DC7-FF5AD67EBD6B}" type="sibTrans" cxnId="{1EC88EE7-082E-44A6-B05C-D3C6D8C1D213}">
      <dgm:prSet/>
      <dgm:spPr/>
      <dgm:t>
        <a:bodyPr/>
        <a:lstStyle/>
        <a:p>
          <a:endParaRPr lang="en-US"/>
        </a:p>
      </dgm:t>
    </dgm:pt>
    <dgm:pt modelId="{C069C3A3-880A-44B2-9B6D-F4E339E52047}">
      <dgm:prSet phldrT="[Текст]"/>
      <dgm:spPr/>
      <dgm:t>
        <a:bodyPr/>
        <a:lstStyle/>
        <a:p>
          <a:r>
            <a:rPr lang="uk-UA" dirty="0" smtClean="0"/>
            <a:t>Стан навколишнього середовища</a:t>
          </a:r>
          <a:endParaRPr lang="en-US" dirty="0"/>
        </a:p>
      </dgm:t>
    </dgm:pt>
    <dgm:pt modelId="{964FE6E6-AB21-4F82-9015-CB4DCE36AF7B}" type="parTrans" cxnId="{2C80819D-E65F-405F-A655-3AF08F8D0FF8}">
      <dgm:prSet/>
      <dgm:spPr/>
      <dgm:t>
        <a:bodyPr/>
        <a:lstStyle/>
        <a:p>
          <a:endParaRPr lang="en-US"/>
        </a:p>
      </dgm:t>
    </dgm:pt>
    <dgm:pt modelId="{CF29B773-EB37-4B10-8355-AF6413FA6F56}" type="sibTrans" cxnId="{2C80819D-E65F-405F-A655-3AF08F8D0FF8}">
      <dgm:prSet/>
      <dgm:spPr/>
      <dgm:t>
        <a:bodyPr/>
        <a:lstStyle/>
        <a:p>
          <a:endParaRPr lang="en-US"/>
        </a:p>
      </dgm:t>
    </dgm:pt>
    <dgm:pt modelId="{991B950C-85F6-4985-AC74-813210910EA8}">
      <dgm:prSet/>
      <dgm:spPr/>
      <dgm:t>
        <a:bodyPr/>
        <a:lstStyle/>
        <a:p>
          <a:r>
            <a:rPr lang="uk-UA" dirty="0" smtClean="0"/>
            <a:t>Екологічна криза</a:t>
          </a:r>
          <a:endParaRPr lang="en-US" dirty="0"/>
        </a:p>
      </dgm:t>
    </dgm:pt>
    <dgm:pt modelId="{0D5004BB-FBF8-46C8-B600-B8CB82D9643C}" type="parTrans" cxnId="{28D4C2DA-3919-40A7-B21B-1B2C5EF5D3A1}">
      <dgm:prSet/>
      <dgm:spPr/>
      <dgm:t>
        <a:bodyPr/>
        <a:lstStyle/>
        <a:p>
          <a:endParaRPr lang="en-US"/>
        </a:p>
      </dgm:t>
    </dgm:pt>
    <dgm:pt modelId="{F7272201-3BDB-4324-8E3A-83895D6B715C}" type="sibTrans" cxnId="{28D4C2DA-3919-40A7-B21B-1B2C5EF5D3A1}">
      <dgm:prSet/>
      <dgm:spPr/>
      <dgm:t>
        <a:bodyPr/>
        <a:lstStyle/>
        <a:p>
          <a:endParaRPr lang="en-US"/>
        </a:p>
      </dgm:t>
    </dgm:pt>
    <dgm:pt modelId="{B39DFBDF-BD17-487F-9956-797A25316725}">
      <dgm:prSet/>
      <dgm:spPr/>
      <dgm:t>
        <a:bodyPr/>
        <a:lstStyle/>
        <a:p>
          <a:r>
            <a:rPr lang="uk-UA" dirty="0" smtClean="0"/>
            <a:t>Екологічний стан</a:t>
          </a:r>
          <a:endParaRPr lang="en-US" dirty="0"/>
        </a:p>
      </dgm:t>
    </dgm:pt>
    <dgm:pt modelId="{FB9DECAE-B43E-4B9D-8554-E2F78C75BF22}" type="parTrans" cxnId="{1AF459EF-A74F-451B-AB4B-376CC4672EA5}">
      <dgm:prSet/>
      <dgm:spPr/>
      <dgm:t>
        <a:bodyPr/>
        <a:lstStyle/>
        <a:p>
          <a:endParaRPr lang="en-US"/>
        </a:p>
      </dgm:t>
    </dgm:pt>
    <dgm:pt modelId="{E140890A-8F88-4154-8E34-076DF1F93094}" type="sibTrans" cxnId="{1AF459EF-A74F-451B-AB4B-376CC4672EA5}">
      <dgm:prSet/>
      <dgm:spPr/>
      <dgm:t>
        <a:bodyPr/>
        <a:lstStyle/>
        <a:p>
          <a:endParaRPr lang="en-US"/>
        </a:p>
      </dgm:t>
    </dgm:pt>
    <dgm:pt modelId="{AD15CB95-6A9D-4BC3-92C0-5EA7E792DF81}">
      <dgm:prSet/>
      <dgm:spPr/>
      <dgm:t>
        <a:bodyPr/>
        <a:lstStyle/>
        <a:p>
          <a:r>
            <a:rPr lang="uk-UA" dirty="0" smtClean="0"/>
            <a:t>Екологічні проблеми</a:t>
          </a:r>
          <a:endParaRPr lang="en-US" dirty="0"/>
        </a:p>
      </dgm:t>
    </dgm:pt>
    <dgm:pt modelId="{F7DCFF91-5AD5-4B23-864C-2D27E62161C2}" type="parTrans" cxnId="{8CF690C8-F41B-4C90-A508-8DCF8C606E87}">
      <dgm:prSet/>
      <dgm:spPr/>
      <dgm:t>
        <a:bodyPr/>
        <a:lstStyle/>
        <a:p>
          <a:endParaRPr lang="en-US"/>
        </a:p>
      </dgm:t>
    </dgm:pt>
    <dgm:pt modelId="{A8B7934E-0F16-4215-A156-269AA4E7B942}" type="sibTrans" cxnId="{8CF690C8-F41B-4C90-A508-8DCF8C606E87}">
      <dgm:prSet/>
      <dgm:spPr/>
      <dgm:t>
        <a:bodyPr/>
        <a:lstStyle/>
        <a:p>
          <a:endParaRPr lang="en-US"/>
        </a:p>
      </dgm:t>
    </dgm:pt>
    <dgm:pt modelId="{5945627F-2572-45F6-953B-8A74D27EF478}" type="pres">
      <dgm:prSet presAssocID="{585C0C5E-B34D-45D4-9C25-084D1E83F8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81CB3-9B4A-4172-B9F9-075986F4E9FB}" type="pres">
      <dgm:prSet presAssocID="{C81BCAB2-26A2-4647-990D-7EA93C896757}" presName="parentLin" presStyleCnt="0"/>
      <dgm:spPr/>
    </dgm:pt>
    <dgm:pt modelId="{C01C6DD4-D207-49D2-B8F2-C20E57887A0D}" type="pres">
      <dgm:prSet presAssocID="{C81BCAB2-26A2-4647-990D-7EA93C89675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DCADEF1-A892-4ADF-B0C5-DAE8F01F95D1}" type="pres">
      <dgm:prSet presAssocID="{C81BCAB2-26A2-4647-990D-7EA93C89675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20D97-CA83-4EC9-BB29-E0EF486674B4}" type="pres">
      <dgm:prSet presAssocID="{C81BCAB2-26A2-4647-990D-7EA93C896757}" presName="negativeSpace" presStyleCnt="0"/>
      <dgm:spPr/>
    </dgm:pt>
    <dgm:pt modelId="{2FE7D874-8990-4248-96C2-C0B9C73D29EB}" type="pres">
      <dgm:prSet presAssocID="{C81BCAB2-26A2-4647-990D-7EA93C896757}" presName="childText" presStyleLbl="conFgAcc1" presStyleIdx="0" presStyleCnt="6">
        <dgm:presLayoutVars>
          <dgm:bulletEnabled val="1"/>
        </dgm:presLayoutVars>
      </dgm:prSet>
      <dgm:spPr/>
    </dgm:pt>
    <dgm:pt modelId="{FA7D532F-F76B-4953-9EAF-BE7D070C3C3E}" type="pres">
      <dgm:prSet presAssocID="{49AB57A1-D26C-449B-A332-DB8344085260}" presName="spaceBetweenRectangles" presStyleCnt="0"/>
      <dgm:spPr/>
    </dgm:pt>
    <dgm:pt modelId="{37CEF599-9E9B-4475-A012-2D20C9D8C334}" type="pres">
      <dgm:prSet presAssocID="{48FE638E-3F6D-4CED-8D41-DB8D692EEA8F}" presName="parentLin" presStyleCnt="0"/>
      <dgm:spPr/>
    </dgm:pt>
    <dgm:pt modelId="{6897F120-770D-4848-A796-A82AA96AB82B}" type="pres">
      <dgm:prSet presAssocID="{48FE638E-3F6D-4CED-8D41-DB8D692EEA8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B66805A-E0B1-4B13-8E85-F775F9B6031F}" type="pres">
      <dgm:prSet presAssocID="{48FE638E-3F6D-4CED-8D41-DB8D692EEA8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71BE1-95B9-4644-9D67-73824EABAFB4}" type="pres">
      <dgm:prSet presAssocID="{48FE638E-3F6D-4CED-8D41-DB8D692EEA8F}" presName="negativeSpace" presStyleCnt="0"/>
      <dgm:spPr/>
    </dgm:pt>
    <dgm:pt modelId="{6DBA7917-52FD-467C-9416-6E1B4D6394FB}" type="pres">
      <dgm:prSet presAssocID="{48FE638E-3F6D-4CED-8D41-DB8D692EEA8F}" presName="childText" presStyleLbl="conFgAcc1" presStyleIdx="1" presStyleCnt="6">
        <dgm:presLayoutVars>
          <dgm:bulletEnabled val="1"/>
        </dgm:presLayoutVars>
      </dgm:prSet>
      <dgm:spPr/>
    </dgm:pt>
    <dgm:pt modelId="{C40EF22D-5672-4A6C-B7D5-358880852BE2}" type="pres">
      <dgm:prSet presAssocID="{CEBF78E6-9B45-421A-8DC7-FF5AD67EBD6B}" presName="spaceBetweenRectangles" presStyleCnt="0"/>
      <dgm:spPr/>
    </dgm:pt>
    <dgm:pt modelId="{81EDFDED-BF51-40FF-B7DA-B4ABCE24BAE0}" type="pres">
      <dgm:prSet presAssocID="{C069C3A3-880A-44B2-9B6D-F4E339E52047}" presName="parentLin" presStyleCnt="0"/>
      <dgm:spPr/>
    </dgm:pt>
    <dgm:pt modelId="{5202D04C-F9F1-4A19-93AD-6B9A4A921F22}" type="pres">
      <dgm:prSet presAssocID="{C069C3A3-880A-44B2-9B6D-F4E339E5204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3CF4D28-4BC4-43E6-83FE-C2ED0CD17F27}" type="pres">
      <dgm:prSet presAssocID="{C069C3A3-880A-44B2-9B6D-F4E339E52047}" presName="parentText" presStyleLbl="node1" presStyleIdx="2" presStyleCnt="6" custLinFactNeighborX="-12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A750B-515F-447A-8E25-4DFA48A97388}" type="pres">
      <dgm:prSet presAssocID="{C069C3A3-880A-44B2-9B6D-F4E339E52047}" presName="negativeSpace" presStyleCnt="0"/>
      <dgm:spPr/>
    </dgm:pt>
    <dgm:pt modelId="{126F564E-964C-4DE9-9683-DF9A9AE48F2A}" type="pres">
      <dgm:prSet presAssocID="{C069C3A3-880A-44B2-9B6D-F4E339E52047}" presName="childText" presStyleLbl="conFgAcc1" presStyleIdx="2" presStyleCnt="6">
        <dgm:presLayoutVars>
          <dgm:bulletEnabled val="1"/>
        </dgm:presLayoutVars>
      </dgm:prSet>
      <dgm:spPr/>
    </dgm:pt>
    <dgm:pt modelId="{7D457304-E539-4B91-82A6-0E64EFAB9B48}" type="pres">
      <dgm:prSet presAssocID="{CF29B773-EB37-4B10-8355-AF6413FA6F56}" presName="spaceBetweenRectangles" presStyleCnt="0"/>
      <dgm:spPr/>
    </dgm:pt>
    <dgm:pt modelId="{511FB2F8-684F-4333-871E-B6486913507A}" type="pres">
      <dgm:prSet presAssocID="{991B950C-85F6-4985-AC74-813210910EA8}" presName="parentLin" presStyleCnt="0"/>
      <dgm:spPr/>
    </dgm:pt>
    <dgm:pt modelId="{790E3F73-B36C-4700-98D0-B2EB69D71ECE}" type="pres">
      <dgm:prSet presAssocID="{991B950C-85F6-4985-AC74-813210910EA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785961E-C717-450C-9295-78F9CB5067CA}" type="pres">
      <dgm:prSet presAssocID="{991B950C-85F6-4985-AC74-813210910EA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6231A-8D53-4647-8CF8-75421C8E789E}" type="pres">
      <dgm:prSet presAssocID="{991B950C-85F6-4985-AC74-813210910EA8}" presName="negativeSpace" presStyleCnt="0"/>
      <dgm:spPr/>
    </dgm:pt>
    <dgm:pt modelId="{334AD01A-95BF-44AA-90CC-0407DC329088}" type="pres">
      <dgm:prSet presAssocID="{991B950C-85F6-4985-AC74-813210910EA8}" presName="childText" presStyleLbl="conFgAcc1" presStyleIdx="3" presStyleCnt="6">
        <dgm:presLayoutVars>
          <dgm:bulletEnabled val="1"/>
        </dgm:presLayoutVars>
      </dgm:prSet>
      <dgm:spPr/>
    </dgm:pt>
    <dgm:pt modelId="{B3041D8E-056B-4C59-9ABA-2DD869DB5BEB}" type="pres">
      <dgm:prSet presAssocID="{F7272201-3BDB-4324-8E3A-83895D6B715C}" presName="spaceBetweenRectangles" presStyleCnt="0"/>
      <dgm:spPr/>
    </dgm:pt>
    <dgm:pt modelId="{30FFCCF3-2DFF-4609-AB89-45B535FD7BDB}" type="pres">
      <dgm:prSet presAssocID="{B39DFBDF-BD17-487F-9956-797A25316725}" presName="parentLin" presStyleCnt="0"/>
      <dgm:spPr/>
    </dgm:pt>
    <dgm:pt modelId="{D6CF4B85-FDD6-4FD7-A7CC-CC9FC00C7567}" type="pres">
      <dgm:prSet presAssocID="{B39DFBDF-BD17-487F-9956-797A2531672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2C5D66D-C248-4B67-A662-3143AA1C07AA}" type="pres">
      <dgm:prSet presAssocID="{B39DFBDF-BD17-487F-9956-797A2531672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6EDB6-9295-4DDB-9C65-ED758E58DF51}" type="pres">
      <dgm:prSet presAssocID="{B39DFBDF-BD17-487F-9956-797A25316725}" presName="negativeSpace" presStyleCnt="0"/>
      <dgm:spPr/>
    </dgm:pt>
    <dgm:pt modelId="{B5AD089E-D66A-43FA-A0A5-5C15B0D9AA17}" type="pres">
      <dgm:prSet presAssocID="{B39DFBDF-BD17-487F-9956-797A25316725}" presName="childText" presStyleLbl="conFgAcc1" presStyleIdx="4" presStyleCnt="6">
        <dgm:presLayoutVars>
          <dgm:bulletEnabled val="1"/>
        </dgm:presLayoutVars>
      </dgm:prSet>
      <dgm:spPr/>
    </dgm:pt>
    <dgm:pt modelId="{9141A3FF-C815-4611-A3FC-A26409C3DA79}" type="pres">
      <dgm:prSet presAssocID="{E140890A-8F88-4154-8E34-076DF1F93094}" presName="spaceBetweenRectangles" presStyleCnt="0"/>
      <dgm:spPr/>
    </dgm:pt>
    <dgm:pt modelId="{1D131766-709D-4955-AC0F-E59328EE661A}" type="pres">
      <dgm:prSet presAssocID="{AD15CB95-6A9D-4BC3-92C0-5EA7E792DF81}" presName="parentLin" presStyleCnt="0"/>
      <dgm:spPr/>
    </dgm:pt>
    <dgm:pt modelId="{074EE28E-EF49-45A7-BCBD-8DC7F3E853DD}" type="pres">
      <dgm:prSet presAssocID="{AD15CB95-6A9D-4BC3-92C0-5EA7E792DF8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9D52C16-A128-40A2-823B-759325655E96}" type="pres">
      <dgm:prSet presAssocID="{AD15CB95-6A9D-4BC3-92C0-5EA7E792DF8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FC694-EF26-4A3D-AD14-8BDC48832623}" type="pres">
      <dgm:prSet presAssocID="{AD15CB95-6A9D-4BC3-92C0-5EA7E792DF81}" presName="negativeSpace" presStyleCnt="0"/>
      <dgm:spPr/>
    </dgm:pt>
    <dgm:pt modelId="{D39D3E5D-57A0-4340-966C-03A09B983262}" type="pres">
      <dgm:prSet presAssocID="{AD15CB95-6A9D-4BC3-92C0-5EA7E792DF8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8D4C2DA-3919-40A7-B21B-1B2C5EF5D3A1}" srcId="{585C0C5E-B34D-45D4-9C25-084D1E83F8BA}" destId="{991B950C-85F6-4985-AC74-813210910EA8}" srcOrd="3" destOrd="0" parTransId="{0D5004BB-FBF8-46C8-B600-B8CB82D9643C}" sibTransId="{F7272201-3BDB-4324-8E3A-83895D6B715C}"/>
    <dgm:cxn modelId="{5CFE10BA-598C-4943-9BE0-36F61DD2774B}" type="presOf" srcId="{AD15CB95-6A9D-4BC3-92C0-5EA7E792DF81}" destId="{074EE28E-EF49-45A7-BCBD-8DC7F3E853DD}" srcOrd="0" destOrd="0" presId="urn:microsoft.com/office/officeart/2005/8/layout/list1"/>
    <dgm:cxn modelId="{1EC88EE7-082E-44A6-B05C-D3C6D8C1D213}" srcId="{585C0C5E-B34D-45D4-9C25-084D1E83F8BA}" destId="{48FE638E-3F6D-4CED-8D41-DB8D692EEA8F}" srcOrd="1" destOrd="0" parTransId="{4B6E495E-A4F7-40A3-A7A6-CA98B7A92308}" sibTransId="{CEBF78E6-9B45-421A-8DC7-FF5AD67EBD6B}"/>
    <dgm:cxn modelId="{C8219A0D-61A4-4990-BD7E-1888D212C09F}" type="presOf" srcId="{991B950C-85F6-4985-AC74-813210910EA8}" destId="{790E3F73-B36C-4700-98D0-B2EB69D71ECE}" srcOrd="0" destOrd="0" presId="urn:microsoft.com/office/officeart/2005/8/layout/list1"/>
    <dgm:cxn modelId="{8B042098-4452-42B6-AF31-7420F833D647}" type="presOf" srcId="{C81BCAB2-26A2-4647-990D-7EA93C896757}" destId="{C01C6DD4-D207-49D2-B8F2-C20E57887A0D}" srcOrd="0" destOrd="0" presId="urn:microsoft.com/office/officeart/2005/8/layout/list1"/>
    <dgm:cxn modelId="{8E65D2CC-8FB3-44E6-9360-D15BD4A782CB}" type="presOf" srcId="{585C0C5E-B34D-45D4-9C25-084D1E83F8BA}" destId="{5945627F-2572-45F6-953B-8A74D27EF478}" srcOrd="0" destOrd="0" presId="urn:microsoft.com/office/officeart/2005/8/layout/list1"/>
    <dgm:cxn modelId="{C3CA97E9-6444-46B8-8B14-82F53C6E784B}" type="presOf" srcId="{B39DFBDF-BD17-487F-9956-797A25316725}" destId="{D6CF4B85-FDD6-4FD7-A7CC-CC9FC00C7567}" srcOrd="0" destOrd="0" presId="urn:microsoft.com/office/officeart/2005/8/layout/list1"/>
    <dgm:cxn modelId="{F0F1FA41-08B3-490A-8B15-8C6A3233151D}" type="presOf" srcId="{C069C3A3-880A-44B2-9B6D-F4E339E52047}" destId="{53CF4D28-4BC4-43E6-83FE-C2ED0CD17F27}" srcOrd="1" destOrd="0" presId="urn:microsoft.com/office/officeart/2005/8/layout/list1"/>
    <dgm:cxn modelId="{CCB91829-40AC-4624-9179-84EA8E0B26DC}" srcId="{585C0C5E-B34D-45D4-9C25-084D1E83F8BA}" destId="{C81BCAB2-26A2-4647-990D-7EA93C896757}" srcOrd="0" destOrd="0" parTransId="{232C915A-60B3-4390-92DB-DB7FCB37A5AD}" sibTransId="{49AB57A1-D26C-449B-A332-DB8344085260}"/>
    <dgm:cxn modelId="{30AA9899-A309-4470-B60A-3E0549011E49}" type="presOf" srcId="{991B950C-85F6-4985-AC74-813210910EA8}" destId="{B785961E-C717-450C-9295-78F9CB5067CA}" srcOrd="1" destOrd="0" presId="urn:microsoft.com/office/officeart/2005/8/layout/list1"/>
    <dgm:cxn modelId="{615FE340-D19D-440F-9B96-FFFCD7ABF155}" type="presOf" srcId="{C069C3A3-880A-44B2-9B6D-F4E339E52047}" destId="{5202D04C-F9F1-4A19-93AD-6B9A4A921F22}" srcOrd="0" destOrd="0" presId="urn:microsoft.com/office/officeart/2005/8/layout/list1"/>
    <dgm:cxn modelId="{3D6CC235-A1AA-494F-A23D-604C09C6F1CE}" type="presOf" srcId="{48FE638E-3F6D-4CED-8D41-DB8D692EEA8F}" destId="{6897F120-770D-4848-A796-A82AA96AB82B}" srcOrd="0" destOrd="0" presId="urn:microsoft.com/office/officeart/2005/8/layout/list1"/>
    <dgm:cxn modelId="{1EC19653-4926-4A4B-8B8D-4BC111606C6C}" type="presOf" srcId="{48FE638E-3F6D-4CED-8D41-DB8D692EEA8F}" destId="{9B66805A-E0B1-4B13-8E85-F775F9B6031F}" srcOrd="1" destOrd="0" presId="urn:microsoft.com/office/officeart/2005/8/layout/list1"/>
    <dgm:cxn modelId="{2C80819D-E65F-405F-A655-3AF08F8D0FF8}" srcId="{585C0C5E-B34D-45D4-9C25-084D1E83F8BA}" destId="{C069C3A3-880A-44B2-9B6D-F4E339E52047}" srcOrd="2" destOrd="0" parTransId="{964FE6E6-AB21-4F82-9015-CB4DCE36AF7B}" sibTransId="{CF29B773-EB37-4B10-8355-AF6413FA6F56}"/>
    <dgm:cxn modelId="{179C2FCC-8D94-4F68-B98F-F4C39F70888A}" type="presOf" srcId="{AD15CB95-6A9D-4BC3-92C0-5EA7E792DF81}" destId="{29D52C16-A128-40A2-823B-759325655E96}" srcOrd="1" destOrd="0" presId="urn:microsoft.com/office/officeart/2005/8/layout/list1"/>
    <dgm:cxn modelId="{8CF690C8-F41B-4C90-A508-8DCF8C606E87}" srcId="{585C0C5E-B34D-45D4-9C25-084D1E83F8BA}" destId="{AD15CB95-6A9D-4BC3-92C0-5EA7E792DF81}" srcOrd="5" destOrd="0" parTransId="{F7DCFF91-5AD5-4B23-864C-2D27E62161C2}" sibTransId="{A8B7934E-0F16-4215-A156-269AA4E7B942}"/>
    <dgm:cxn modelId="{1AF459EF-A74F-451B-AB4B-376CC4672EA5}" srcId="{585C0C5E-B34D-45D4-9C25-084D1E83F8BA}" destId="{B39DFBDF-BD17-487F-9956-797A25316725}" srcOrd="4" destOrd="0" parTransId="{FB9DECAE-B43E-4B9D-8554-E2F78C75BF22}" sibTransId="{E140890A-8F88-4154-8E34-076DF1F93094}"/>
    <dgm:cxn modelId="{130A910F-1EA8-4884-83A3-94F364FEE7E1}" type="presOf" srcId="{C81BCAB2-26A2-4647-990D-7EA93C896757}" destId="{9DCADEF1-A892-4ADF-B0C5-DAE8F01F95D1}" srcOrd="1" destOrd="0" presId="urn:microsoft.com/office/officeart/2005/8/layout/list1"/>
    <dgm:cxn modelId="{999135C4-CCC6-499E-8D46-6470E088D43C}" type="presOf" srcId="{B39DFBDF-BD17-487F-9956-797A25316725}" destId="{B2C5D66D-C248-4B67-A662-3143AA1C07AA}" srcOrd="1" destOrd="0" presId="urn:microsoft.com/office/officeart/2005/8/layout/list1"/>
    <dgm:cxn modelId="{41120FF3-2BFC-4120-B8C5-8B17CCEB2693}" type="presParOf" srcId="{5945627F-2572-45F6-953B-8A74D27EF478}" destId="{67281CB3-9B4A-4172-B9F9-075986F4E9FB}" srcOrd="0" destOrd="0" presId="urn:microsoft.com/office/officeart/2005/8/layout/list1"/>
    <dgm:cxn modelId="{CC5C4EBD-C7DC-4B1C-952A-541FA4CC4AE3}" type="presParOf" srcId="{67281CB3-9B4A-4172-B9F9-075986F4E9FB}" destId="{C01C6DD4-D207-49D2-B8F2-C20E57887A0D}" srcOrd="0" destOrd="0" presId="urn:microsoft.com/office/officeart/2005/8/layout/list1"/>
    <dgm:cxn modelId="{D372D360-25C0-473D-9D5C-598FB00B9968}" type="presParOf" srcId="{67281CB3-9B4A-4172-B9F9-075986F4E9FB}" destId="{9DCADEF1-A892-4ADF-B0C5-DAE8F01F95D1}" srcOrd="1" destOrd="0" presId="urn:microsoft.com/office/officeart/2005/8/layout/list1"/>
    <dgm:cxn modelId="{E2C25403-C270-44E6-8943-16EA954E17DE}" type="presParOf" srcId="{5945627F-2572-45F6-953B-8A74D27EF478}" destId="{10020D97-CA83-4EC9-BB29-E0EF486674B4}" srcOrd="1" destOrd="0" presId="urn:microsoft.com/office/officeart/2005/8/layout/list1"/>
    <dgm:cxn modelId="{43A9B09E-DFEA-4926-8CC6-0AC64FE4F249}" type="presParOf" srcId="{5945627F-2572-45F6-953B-8A74D27EF478}" destId="{2FE7D874-8990-4248-96C2-C0B9C73D29EB}" srcOrd="2" destOrd="0" presId="urn:microsoft.com/office/officeart/2005/8/layout/list1"/>
    <dgm:cxn modelId="{FC199CD2-BA0E-4953-A216-2EE06DADAB7C}" type="presParOf" srcId="{5945627F-2572-45F6-953B-8A74D27EF478}" destId="{FA7D532F-F76B-4953-9EAF-BE7D070C3C3E}" srcOrd="3" destOrd="0" presId="urn:microsoft.com/office/officeart/2005/8/layout/list1"/>
    <dgm:cxn modelId="{16E8774E-CA77-4E8A-BA37-2CF66DD972B9}" type="presParOf" srcId="{5945627F-2572-45F6-953B-8A74D27EF478}" destId="{37CEF599-9E9B-4475-A012-2D20C9D8C334}" srcOrd="4" destOrd="0" presId="urn:microsoft.com/office/officeart/2005/8/layout/list1"/>
    <dgm:cxn modelId="{A851674B-8F22-4821-AE44-D0444B1770EE}" type="presParOf" srcId="{37CEF599-9E9B-4475-A012-2D20C9D8C334}" destId="{6897F120-770D-4848-A796-A82AA96AB82B}" srcOrd="0" destOrd="0" presId="urn:microsoft.com/office/officeart/2005/8/layout/list1"/>
    <dgm:cxn modelId="{C8BCC4FA-CBB1-4A9F-8F61-2EC12991E48F}" type="presParOf" srcId="{37CEF599-9E9B-4475-A012-2D20C9D8C334}" destId="{9B66805A-E0B1-4B13-8E85-F775F9B6031F}" srcOrd="1" destOrd="0" presId="urn:microsoft.com/office/officeart/2005/8/layout/list1"/>
    <dgm:cxn modelId="{76F668A0-1E1F-4E16-B072-8D841D467086}" type="presParOf" srcId="{5945627F-2572-45F6-953B-8A74D27EF478}" destId="{2D371BE1-95B9-4644-9D67-73824EABAFB4}" srcOrd="5" destOrd="0" presId="urn:microsoft.com/office/officeart/2005/8/layout/list1"/>
    <dgm:cxn modelId="{32DFAE54-BB1D-448A-BDB8-1CAEDA73B424}" type="presParOf" srcId="{5945627F-2572-45F6-953B-8A74D27EF478}" destId="{6DBA7917-52FD-467C-9416-6E1B4D6394FB}" srcOrd="6" destOrd="0" presId="urn:microsoft.com/office/officeart/2005/8/layout/list1"/>
    <dgm:cxn modelId="{9067B7A8-1D6F-489E-A7EE-279FCE796CBA}" type="presParOf" srcId="{5945627F-2572-45F6-953B-8A74D27EF478}" destId="{C40EF22D-5672-4A6C-B7D5-358880852BE2}" srcOrd="7" destOrd="0" presId="urn:microsoft.com/office/officeart/2005/8/layout/list1"/>
    <dgm:cxn modelId="{9C8F1AB5-EDA4-48FF-A7F9-F3D2E3CA9580}" type="presParOf" srcId="{5945627F-2572-45F6-953B-8A74D27EF478}" destId="{81EDFDED-BF51-40FF-B7DA-B4ABCE24BAE0}" srcOrd="8" destOrd="0" presId="urn:microsoft.com/office/officeart/2005/8/layout/list1"/>
    <dgm:cxn modelId="{41454AB6-61E5-4A29-B413-2E2530097CE0}" type="presParOf" srcId="{81EDFDED-BF51-40FF-B7DA-B4ABCE24BAE0}" destId="{5202D04C-F9F1-4A19-93AD-6B9A4A921F22}" srcOrd="0" destOrd="0" presId="urn:microsoft.com/office/officeart/2005/8/layout/list1"/>
    <dgm:cxn modelId="{DD5283AB-0703-4FBF-A9B0-80F40B7387EB}" type="presParOf" srcId="{81EDFDED-BF51-40FF-B7DA-B4ABCE24BAE0}" destId="{53CF4D28-4BC4-43E6-83FE-C2ED0CD17F27}" srcOrd="1" destOrd="0" presId="urn:microsoft.com/office/officeart/2005/8/layout/list1"/>
    <dgm:cxn modelId="{F4DB1366-2D94-4003-839E-054067630629}" type="presParOf" srcId="{5945627F-2572-45F6-953B-8A74D27EF478}" destId="{A89A750B-515F-447A-8E25-4DFA48A97388}" srcOrd="9" destOrd="0" presId="urn:microsoft.com/office/officeart/2005/8/layout/list1"/>
    <dgm:cxn modelId="{EBA4D8F8-1323-4BAF-A5E2-DBFED10D830F}" type="presParOf" srcId="{5945627F-2572-45F6-953B-8A74D27EF478}" destId="{126F564E-964C-4DE9-9683-DF9A9AE48F2A}" srcOrd="10" destOrd="0" presId="urn:microsoft.com/office/officeart/2005/8/layout/list1"/>
    <dgm:cxn modelId="{0AE78639-BBB1-4731-B907-6BF47F413FBC}" type="presParOf" srcId="{5945627F-2572-45F6-953B-8A74D27EF478}" destId="{7D457304-E539-4B91-82A6-0E64EFAB9B48}" srcOrd="11" destOrd="0" presId="urn:microsoft.com/office/officeart/2005/8/layout/list1"/>
    <dgm:cxn modelId="{31EBC017-55CE-473B-842F-71F53E8A3E07}" type="presParOf" srcId="{5945627F-2572-45F6-953B-8A74D27EF478}" destId="{511FB2F8-684F-4333-871E-B6486913507A}" srcOrd="12" destOrd="0" presId="urn:microsoft.com/office/officeart/2005/8/layout/list1"/>
    <dgm:cxn modelId="{5AB7A8AA-B416-4938-9D42-045964D002ED}" type="presParOf" srcId="{511FB2F8-684F-4333-871E-B6486913507A}" destId="{790E3F73-B36C-4700-98D0-B2EB69D71ECE}" srcOrd="0" destOrd="0" presId="urn:microsoft.com/office/officeart/2005/8/layout/list1"/>
    <dgm:cxn modelId="{EA468FDD-0A62-4C0C-A8B7-1892E1711888}" type="presParOf" srcId="{511FB2F8-684F-4333-871E-B6486913507A}" destId="{B785961E-C717-450C-9295-78F9CB5067CA}" srcOrd="1" destOrd="0" presId="urn:microsoft.com/office/officeart/2005/8/layout/list1"/>
    <dgm:cxn modelId="{9878E3D7-D1F4-4EA9-AFD4-813C468E3153}" type="presParOf" srcId="{5945627F-2572-45F6-953B-8A74D27EF478}" destId="{6E96231A-8D53-4647-8CF8-75421C8E789E}" srcOrd="13" destOrd="0" presId="urn:microsoft.com/office/officeart/2005/8/layout/list1"/>
    <dgm:cxn modelId="{3E9CF536-178C-45C5-8F3F-20A984E2FA8C}" type="presParOf" srcId="{5945627F-2572-45F6-953B-8A74D27EF478}" destId="{334AD01A-95BF-44AA-90CC-0407DC329088}" srcOrd="14" destOrd="0" presId="urn:microsoft.com/office/officeart/2005/8/layout/list1"/>
    <dgm:cxn modelId="{91756956-F5F7-443C-8B46-4085C8F65D74}" type="presParOf" srcId="{5945627F-2572-45F6-953B-8A74D27EF478}" destId="{B3041D8E-056B-4C59-9ABA-2DD869DB5BEB}" srcOrd="15" destOrd="0" presId="urn:microsoft.com/office/officeart/2005/8/layout/list1"/>
    <dgm:cxn modelId="{E5904754-E5EE-420A-8F76-2EE55614FC70}" type="presParOf" srcId="{5945627F-2572-45F6-953B-8A74D27EF478}" destId="{30FFCCF3-2DFF-4609-AB89-45B535FD7BDB}" srcOrd="16" destOrd="0" presId="urn:microsoft.com/office/officeart/2005/8/layout/list1"/>
    <dgm:cxn modelId="{AF44566C-8080-4290-A6C4-5761875C20CF}" type="presParOf" srcId="{30FFCCF3-2DFF-4609-AB89-45B535FD7BDB}" destId="{D6CF4B85-FDD6-4FD7-A7CC-CC9FC00C7567}" srcOrd="0" destOrd="0" presId="urn:microsoft.com/office/officeart/2005/8/layout/list1"/>
    <dgm:cxn modelId="{6EEE4892-7291-4D8C-A481-21A225BEF5A0}" type="presParOf" srcId="{30FFCCF3-2DFF-4609-AB89-45B535FD7BDB}" destId="{B2C5D66D-C248-4B67-A662-3143AA1C07AA}" srcOrd="1" destOrd="0" presId="urn:microsoft.com/office/officeart/2005/8/layout/list1"/>
    <dgm:cxn modelId="{3C8C914B-F5EE-4CF3-8947-AA4C95A80146}" type="presParOf" srcId="{5945627F-2572-45F6-953B-8A74D27EF478}" destId="{0A96EDB6-9295-4DDB-9C65-ED758E58DF51}" srcOrd="17" destOrd="0" presId="urn:microsoft.com/office/officeart/2005/8/layout/list1"/>
    <dgm:cxn modelId="{655D8F0F-699F-41DB-895D-740C33F51943}" type="presParOf" srcId="{5945627F-2572-45F6-953B-8A74D27EF478}" destId="{B5AD089E-D66A-43FA-A0A5-5C15B0D9AA17}" srcOrd="18" destOrd="0" presId="urn:microsoft.com/office/officeart/2005/8/layout/list1"/>
    <dgm:cxn modelId="{2585B9DB-DD6B-4381-BA8F-76058ECF99AF}" type="presParOf" srcId="{5945627F-2572-45F6-953B-8A74D27EF478}" destId="{9141A3FF-C815-4611-A3FC-A26409C3DA79}" srcOrd="19" destOrd="0" presId="urn:microsoft.com/office/officeart/2005/8/layout/list1"/>
    <dgm:cxn modelId="{2CB89DA8-3121-4C49-9157-FA8E9297D0D3}" type="presParOf" srcId="{5945627F-2572-45F6-953B-8A74D27EF478}" destId="{1D131766-709D-4955-AC0F-E59328EE661A}" srcOrd="20" destOrd="0" presId="urn:microsoft.com/office/officeart/2005/8/layout/list1"/>
    <dgm:cxn modelId="{C36263F5-8483-4384-99E5-398C7F5E057D}" type="presParOf" srcId="{1D131766-709D-4955-AC0F-E59328EE661A}" destId="{074EE28E-EF49-45A7-BCBD-8DC7F3E853DD}" srcOrd="0" destOrd="0" presId="urn:microsoft.com/office/officeart/2005/8/layout/list1"/>
    <dgm:cxn modelId="{83825DA8-2ACD-4B7C-BF56-329BA756D940}" type="presParOf" srcId="{1D131766-709D-4955-AC0F-E59328EE661A}" destId="{29D52C16-A128-40A2-823B-759325655E96}" srcOrd="1" destOrd="0" presId="urn:microsoft.com/office/officeart/2005/8/layout/list1"/>
    <dgm:cxn modelId="{EC0F1CE9-4EF6-434F-936B-E80ABE657A2A}" type="presParOf" srcId="{5945627F-2572-45F6-953B-8A74D27EF478}" destId="{DB8FC694-EF26-4A3D-AD14-8BDC48832623}" srcOrd="21" destOrd="0" presId="urn:microsoft.com/office/officeart/2005/8/layout/list1"/>
    <dgm:cxn modelId="{849DF027-D199-4898-85C3-0AD373CF3BCE}" type="presParOf" srcId="{5945627F-2572-45F6-953B-8A74D27EF478}" destId="{D39D3E5D-57A0-4340-966C-03A09B98326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2341C-5C31-4C71-AA35-40B48F021AB8}">
      <dsp:nvSpPr>
        <dsp:cNvPr id="0" name=""/>
        <dsp:cNvSpPr/>
      </dsp:nvSpPr>
      <dsp:spPr>
        <a:xfrm>
          <a:off x="596923" y="2853458"/>
          <a:ext cx="390095" cy="743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047" y="0"/>
              </a:lnTo>
              <a:lnTo>
                <a:pt x="195047" y="743322"/>
              </a:lnTo>
              <a:lnTo>
                <a:pt x="390095" y="743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0984" y="3204132"/>
        <a:ext cx="41973" cy="41973"/>
      </dsp:txXfrm>
    </dsp:sp>
    <dsp:sp modelId="{C38293C4-17F8-417B-B9D8-8EAB88421E0F}">
      <dsp:nvSpPr>
        <dsp:cNvPr id="0" name=""/>
        <dsp:cNvSpPr/>
      </dsp:nvSpPr>
      <dsp:spPr>
        <a:xfrm>
          <a:off x="596923" y="2807738"/>
          <a:ext cx="3900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09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2218" y="2843705"/>
        <a:ext cx="19504" cy="19504"/>
      </dsp:txXfrm>
    </dsp:sp>
    <dsp:sp modelId="{7FD60CEE-F8B0-4281-9D29-608F86FFB7AB}">
      <dsp:nvSpPr>
        <dsp:cNvPr id="0" name=""/>
        <dsp:cNvSpPr/>
      </dsp:nvSpPr>
      <dsp:spPr>
        <a:xfrm>
          <a:off x="2937497" y="2110135"/>
          <a:ext cx="390095" cy="743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047" y="0"/>
              </a:lnTo>
              <a:lnTo>
                <a:pt x="195047" y="743322"/>
              </a:lnTo>
              <a:lnTo>
                <a:pt x="390095" y="7433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1558" y="2460810"/>
        <a:ext cx="41973" cy="41973"/>
      </dsp:txXfrm>
    </dsp:sp>
    <dsp:sp modelId="{367259CB-6D3E-4FB8-A7D2-07C94F60782C}">
      <dsp:nvSpPr>
        <dsp:cNvPr id="0" name=""/>
        <dsp:cNvSpPr/>
      </dsp:nvSpPr>
      <dsp:spPr>
        <a:xfrm>
          <a:off x="2937497" y="2064415"/>
          <a:ext cx="3900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009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22792" y="2100383"/>
        <a:ext cx="19504" cy="19504"/>
      </dsp:txXfrm>
    </dsp:sp>
    <dsp:sp modelId="{EF028A9E-F756-4032-96E4-D0C5102D2ED7}">
      <dsp:nvSpPr>
        <dsp:cNvPr id="0" name=""/>
        <dsp:cNvSpPr/>
      </dsp:nvSpPr>
      <dsp:spPr>
        <a:xfrm>
          <a:off x="2937497" y="1366813"/>
          <a:ext cx="390095" cy="743322"/>
        </a:xfrm>
        <a:custGeom>
          <a:avLst/>
          <a:gdLst/>
          <a:ahLst/>
          <a:cxnLst/>
          <a:rect l="0" t="0" r="0" b="0"/>
          <a:pathLst>
            <a:path>
              <a:moveTo>
                <a:pt x="0" y="743322"/>
              </a:moveTo>
              <a:lnTo>
                <a:pt x="195047" y="743322"/>
              </a:lnTo>
              <a:lnTo>
                <a:pt x="195047" y="0"/>
              </a:lnTo>
              <a:lnTo>
                <a:pt x="39009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1558" y="1717487"/>
        <a:ext cx="41973" cy="41973"/>
      </dsp:txXfrm>
    </dsp:sp>
    <dsp:sp modelId="{19DC6C80-303B-4251-AE14-91628564EEDF}">
      <dsp:nvSpPr>
        <dsp:cNvPr id="0" name=""/>
        <dsp:cNvSpPr/>
      </dsp:nvSpPr>
      <dsp:spPr>
        <a:xfrm>
          <a:off x="596923" y="2110135"/>
          <a:ext cx="390095" cy="743322"/>
        </a:xfrm>
        <a:custGeom>
          <a:avLst/>
          <a:gdLst/>
          <a:ahLst/>
          <a:cxnLst/>
          <a:rect l="0" t="0" r="0" b="0"/>
          <a:pathLst>
            <a:path>
              <a:moveTo>
                <a:pt x="0" y="743322"/>
              </a:moveTo>
              <a:lnTo>
                <a:pt x="195047" y="743322"/>
              </a:lnTo>
              <a:lnTo>
                <a:pt x="195047" y="0"/>
              </a:lnTo>
              <a:lnTo>
                <a:pt x="3900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0984" y="2460810"/>
        <a:ext cx="41973" cy="41973"/>
      </dsp:txXfrm>
    </dsp:sp>
    <dsp:sp modelId="{524ECE98-8484-4C11-BB58-F53443A20FB4}">
      <dsp:nvSpPr>
        <dsp:cNvPr id="0" name=""/>
        <dsp:cNvSpPr/>
      </dsp:nvSpPr>
      <dsp:spPr>
        <a:xfrm rot="16200000">
          <a:off x="-1265295" y="2556129"/>
          <a:ext cx="3129779" cy="5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Сучасна екологія</a:t>
          </a:r>
          <a:endParaRPr lang="en-US" sz="3400" kern="1200" dirty="0"/>
        </a:p>
      </dsp:txBody>
      <dsp:txXfrm>
        <a:off x="-1265295" y="2556129"/>
        <a:ext cx="3129779" cy="594658"/>
      </dsp:txXfrm>
    </dsp:sp>
    <dsp:sp modelId="{7993F73E-D2AE-4A7C-AAA1-B2654F84CB18}">
      <dsp:nvSpPr>
        <dsp:cNvPr id="0" name=""/>
        <dsp:cNvSpPr/>
      </dsp:nvSpPr>
      <dsp:spPr>
        <a:xfrm>
          <a:off x="987019" y="1812806"/>
          <a:ext cx="1950478" cy="5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Біоетика</a:t>
          </a:r>
          <a:endParaRPr lang="en-US" sz="2000" kern="1200" dirty="0"/>
        </a:p>
      </dsp:txBody>
      <dsp:txXfrm>
        <a:off x="987019" y="1812806"/>
        <a:ext cx="1950478" cy="594658"/>
      </dsp:txXfrm>
    </dsp:sp>
    <dsp:sp modelId="{4093FB63-211E-4B8A-88E3-F740B241F856}">
      <dsp:nvSpPr>
        <dsp:cNvPr id="0" name=""/>
        <dsp:cNvSpPr/>
      </dsp:nvSpPr>
      <dsp:spPr>
        <a:xfrm>
          <a:off x="3327593" y="1069484"/>
          <a:ext cx="1950478" cy="5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Техноекологія</a:t>
          </a:r>
          <a:endParaRPr lang="en-US" sz="2000" kern="1200" dirty="0"/>
        </a:p>
      </dsp:txBody>
      <dsp:txXfrm>
        <a:off x="3327593" y="1069484"/>
        <a:ext cx="1950478" cy="594658"/>
      </dsp:txXfrm>
    </dsp:sp>
    <dsp:sp modelId="{C0F16EE7-1976-41B3-A4BC-EE1251D73D07}">
      <dsp:nvSpPr>
        <dsp:cNvPr id="0" name=""/>
        <dsp:cNvSpPr/>
      </dsp:nvSpPr>
      <dsp:spPr>
        <a:xfrm>
          <a:off x="3327593" y="1812806"/>
          <a:ext cx="1950478" cy="5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Соціоекологія</a:t>
          </a:r>
          <a:endParaRPr lang="en-US" sz="2000" kern="1200" dirty="0"/>
        </a:p>
      </dsp:txBody>
      <dsp:txXfrm>
        <a:off x="3327593" y="1812806"/>
        <a:ext cx="1950478" cy="594658"/>
      </dsp:txXfrm>
    </dsp:sp>
    <dsp:sp modelId="{92EDDAF8-F95D-4F0F-8C53-377F7FF19B38}">
      <dsp:nvSpPr>
        <dsp:cNvPr id="0" name=""/>
        <dsp:cNvSpPr/>
      </dsp:nvSpPr>
      <dsp:spPr>
        <a:xfrm>
          <a:off x="3327593" y="2556129"/>
          <a:ext cx="1950478" cy="5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Космічна екологія</a:t>
          </a:r>
          <a:endParaRPr lang="en-US" sz="2000" kern="1200" dirty="0"/>
        </a:p>
      </dsp:txBody>
      <dsp:txXfrm>
        <a:off x="3327593" y="2556129"/>
        <a:ext cx="1950478" cy="594658"/>
      </dsp:txXfrm>
    </dsp:sp>
    <dsp:sp modelId="{32D23F06-DE8C-4C9F-9140-FDB3E5C8977F}">
      <dsp:nvSpPr>
        <dsp:cNvPr id="0" name=""/>
        <dsp:cNvSpPr/>
      </dsp:nvSpPr>
      <dsp:spPr>
        <a:xfrm>
          <a:off x="987019" y="2556129"/>
          <a:ext cx="1950478" cy="5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Біоекологія</a:t>
          </a:r>
          <a:endParaRPr lang="en-US" sz="2000" kern="1200" dirty="0"/>
        </a:p>
      </dsp:txBody>
      <dsp:txXfrm>
        <a:off x="987019" y="2556129"/>
        <a:ext cx="1950478" cy="594658"/>
      </dsp:txXfrm>
    </dsp:sp>
    <dsp:sp modelId="{8DA48203-46C1-4A85-968E-BB1E3AF19201}">
      <dsp:nvSpPr>
        <dsp:cNvPr id="0" name=""/>
        <dsp:cNvSpPr/>
      </dsp:nvSpPr>
      <dsp:spPr>
        <a:xfrm>
          <a:off x="987019" y="3299451"/>
          <a:ext cx="1950478" cy="5946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Геоекологія</a:t>
          </a:r>
          <a:endParaRPr lang="en-US" sz="2000" kern="1200" dirty="0"/>
        </a:p>
      </dsp:txBody>
      <dsp:txXfrm>
        <a:off x="987019" y="3299451"/>
        <a:ext cx="1950478" cy="59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7D874-8990-4248-96C2-C0B9C73D29EB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ADEF1-A892-4ADF-B0C5-DAE8F01F95D1}">
      <dsp:nvSpPr>
        <dsp:cNvPr id="0" name=""/>
        <dsp:cNvSpPr/>
      </dsp:nvSpPr>
      <dsp:spPr>
        <a:xfrm>
          <a:off x="406400" y="41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Екологія:</a:t>
          </a:r>
          <a:endParaRPr lang="en-US" sz="2000" kern="1200" dirty="0"/>
        </a:p>
      </dsp:txBody>
      <dsp:txXfrm>
        <a:off x="435221" y="70554"/>
        <a:ext cx="5631958" cy="532758"/>
      </dsp:txXfrm>
    </dsp:sp>
    <dsp:sp modelId="{6DBA7917-52FD-467C-9416-6E1B4D6394FB}">
      <dsp:nvSpPr>
        <dsp:cNvPr id="0" name=""/>
        <dsp:cNvSpPr/>
      </dsp:nvSpPr>
      <dsp:spPr>
        <a:xfrm>
          <a:off x="0" y="12441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6805A-E0B1-4B13-8E85-F775F9B6031F}">
      <dsp:nvSpPr>
        <dsp:cNvPr id="0" name=""/>
        <dsp:cNvSpPr/>
      </dsp:nvSpPr>
      <dsp:spPr>
        <a:xfrm>
          <a:off x="406400" y="9489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Довкілля</a:t>
          </a:r>
          <a:endParaRPr lang="en-US" sz="2000" kern="1200" dirty="0"/>
        </a:p>
      </dsp:txBody>
      <dsp:txXfrm>
        <a:off x="435221" y="977754"/>
        <a:ext cx="5631958" cy="532758"/>
      </dsp:txXfrm>
    </dsp:sp>
    <dsp:sp modelId="{126F564E-964C-4DE9-9683-DF9A9AE48F2A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F4D28-4BC4-43E6-83FE-C2ED0CD17F27}">
      <dsp:nvSpPr>
        <dsp:cNvPr id="0" name=""/>
        <dsp:cNvSpPr/>
      </dsp:nvSpPr>
      <dsp:spPr>
        <a:xfrm>
          <a:off x="354884" y="18561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Стан навколишнього середовища</a:t>
          </a:r>
          <a:endParaRPr lang="en-US" sz="2000" kern="1200" dirty="0"/>
        </a:p>
      </dsp:txBody>
      <dsp:txXfrm>
        <a:off x="383705" y="1884954"/>
        <a:ext cx="5631958" cy="532758"/>
      </dsp:txXfrm>
    </dsp:sp>
    <dsp:sp modelId="{334AD01A-95BF-44AA-90CC-0407DC329088}">
      <dsp:nvSpPr>
        <dsp:cNvPr id="0" name=""/>
        <dsp:cNvSpPr/>
      </dsp:nvSpPr>
      <dsp:spPr>
        <a:xfrm>
          <a:off x="0" y="30585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5961E-C717-450C-9295-78F9CB5067CA}">
      <dsp:nvSpPr>
        <dsp:cNvPr id="0" name=""/>
        <dsp:cNvSpPr/>
      </dsp:nvSpPr>
      <dsp:spPr>
        <a:xfrm>
          <a:off x="406400" y="27633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Екологічна криза</a:t>
          </a:r>
          <a:endParaRPr lang="en-US" sz="2000" kern="1200" dirty="0"/>
        </a:p>
      </dsp:txBody>
      <dsp:txXfrm>
        <a:off x="435221" y="2792154"/>
        <a:ext cx="5631958" cy="532758"/>
      </dsp:txXfrm>
    </dsp:sp>
    <dsp:sp modelId="{B5AD089E-D66A-43FA-A0A5-5C15B0D9AA17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5D66D-C248-4B67-A662-3143AA1C07AA}">
      <dsp:nvSpPr>
        <dsp:cNvPr id="0" name=""/>
        <dsp:cNvSpPr/>
      </dsp:nvSpPr>
      <dsp:spPr>
        <a:xfrm>
          <a:off x="406400" y="36705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Екологічний стан</a:t>
          </a:r>
          <a:endParaRPr lang="en-US" sz="2000" kern="1200" dirty="0"/>
        </a:p>
      </dsp:txBody>
      <dsp:txXfrm>
        <a:off x="435221" y="3699354"/>
        <a:ext cx="5631958" cy="532758"/>
      </dsp:txXfrm>
    </dsp:sp>
    <dsp:sp modelId="{D39D3E5D-57A0-4340-966C-03A09B983262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52C16-A128-40A2-823B-759325655E96}">
      <dsp:nvSpPr>
        <dsp:cNvPr id="0" name=""/>
        <dsp:cNvSpPr/>
      </dsp:nvSpPr>
      <dsp:spPr>
        <a:xfrm>
          <a:off x="406400" y="4577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Екологічні проблеми</a:t>
          </a:r>
          <a:endParaRPr lang="en-US" sz="2000" kern="1200" dirty="0"/>
        </a:p>
      </dsp:txBody>
      <dsp:txXfrm>
        <a:off x="435221" y="4606554"/>
        <a:ext cx="56319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ru-RU" smtClean="0"/>
              <a:t>11.02.2015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11.02.2015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3174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11.02.2015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noProof="0" smtClean="0"/>
              <a:pPr/>
              <a:t>11.02.2015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uk-UA" sz="2800" dirty="0" smtClean="0">
                <a:latin typeface="Constantia"/>
              </a:rPr>
              <a:t>Екологія – наука про довкілля</a:t>
            </a:r>
            <a:br>
              <a:rPr lang="uk-UA" sz="2800" dirty="0" smtClean="0">
                <a:latin typeface="Constantia"/>
              </a:rPr>
            </a:br>
            <a:r>
              <a:rPr lang="uk-UA" sz="2800" dirty="0" smtClean="0">
                <a:latin typeface="Constantia"/>
              </a:rPr>
              <a:t>Природа і людина: системний підхід</a:t>
            </a:r>
            <a:br>
              <a:rPr lang="uk-UA" sz="2800" dirty="0" smtClean="0">
                <a:latin typeface="Constantia"/>
              </a:rPr>
            </a:br>
            <a:r>
              <a:rPr lang="uk-UA" sz="2800" dirty="0" smtClean="0">
                <a:latin typeface="Constantia"/>
              </a:rPr>
              <a:t>Проблема забруднення природного середовища та стійкості геосистем до антропогенних навантажень</a:t>
            </a:r>
            <a:br>
              <a:rPr lang="uk-UA" sz="2800" dirty="0" smtClean="0">
                <a:latin typeface="Constantia"/>
              </a:rPr>
            </a:br>
            <a:r>
              <a:rPr lang="uk-UA" sz="2800" dirty="0" smtClean="0">
                <a:latin typeface="Constantia"/>
              </a:rPr>
              <a:t>Проблема деградації природних компонентів</a:t>
            </a:r>
            <a:endParaRPr lang="ru-RU" sz="2800" b="0" i="0" baseline="0" dirty="0">
              <a:solidFill>
                <a:schemeClr val="tx1"/>
              </a:solidFill>
              <a:latin typeface="Constantia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051" y="697486"/>
            <a:ext cx="9547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райони</a:t>
            </a:r>
            <a:r>
              <a:rPr lang="ru-RU" sz="3200" dirty="0"/>
              <a:t> </a:t>
            </a:r>
            <a:r>
              <a:rPr lang="ru-RU" sz="3200" dirty="0" err="1"/>
              <a:t>забруднення</a:t>
            </a:r>
            <a:r>
              <a:rPr lang="ru-RU" sz="3200" dirty="0"/>
              <a:t> 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міста</a:t>
            </a:r>
            <a:r>
              <a:rPr lang="ru-RU" sz="3200" dirty="0"/>
              <a:t> й </a:t>
            </a:r>
            <a:r>
              <a:rPr lang="ru-RU" sz="3200" dirty="0" err="1"/>
              <a:t>промислові</a:t>
            </a:r>
            <a:r>
              <a:rPr lang="ru-RU" sz="3200" dirty="0"/>
              <a:t> </a:t>
            </a:r>
            <a:r>
              <a:rPr lang="ru-RU" sz="3200" dirty="0" err="1"/>
              <a:t>центри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3" y="2333464"/>
            <a:ext cx="5327255" cy="33847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73" y="2352899"/>
            <a:ext cx="5327255" cy="33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0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166" y="1038466"/>
            <a:ext cx="11260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Вміст</a:t>
            </a:r>
            <a:r>
              <a:rPr lang="ru-RU" sz="2000" dirty="0"/>
              <a:t> цинку, </a:t>
            </a:r>
            <a:r>
              <a:rPr lang="ru-RU" sz="2000" dirty="0" err="1"/>
              <a:t>маргінцю</a:t>
            </a:r>
            <a:r>
              <a:rPr lang="ru-RU" sz="2000" dirty="0"/>
              <a:t>, </a:t>
            </a:r>
            <a:r>
              <a:rPr lang="ru-RU" sz="2000" dirty="0" err="1"/>
              <a:t>заліза</a:t>
            </a:r>
            <a:r>
              <a:rPr lang="ru-RU" sz="2000" dirty="0"/>
              <a:t>, </a:t>
            </a:r>
            <a:r>
              <a:rPr lang="ru-RU" sz="2000" dirty="0" err="1"/>
              <a:t>нікелю</a:t>
            </a:r>
            <a:r>
              <a:rPr lang="ru-RU" sz="2000" dirty="0"/>
              <a:t>, </a:t>
            </a:r>
            <a:r>
              <a:rPr lang="ru-RU" sz="2000" dirty="0" err="1"/>
              <a:t>міді</a:t>
            </a:r>
            <a:r>
              <a:rPr lang="ru-RU" sz="2000" dirty="0"/>
              <a:t> та кобальту у </a:t>
            </a:r>
            <a:r>
              <a:rPr lang="ru-RU" sz="2000" dirty="0" err="1"/>
              <a:t>водних</a:t>
            </a:r>
            <a:r>
              <a:rPr lang="ru-RU" sz="2000" dirty="0"/>
              <a:t> </a:t>
            </a:r>
            <a:r>
              <a:rPr lang="ru-RU" sz="2000" dirty="0" err="1"/>
              <a:t>об’єктах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Полісся</a:t>
            </a:r>
            <a:r>
              <a:rPr lang="ru-RU" sz="2000" dirty="0"/>
              <a:t>, </a:t>
            </a:r>
            <a:r>
              <a:rPr lang="ru-RU" sz="2000" dirty="0" err="1"/>
              <a:t>лісостепу</a:t>
            </a:r>
            <a:r>
              <a:rPr lang="ru-RU" sz="2000" dirty="0"/>
              <a:t> та степу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нормативні</a:t>
            </a:r>
            <a:r>
              <a:rPr lang="ru-RU" sz="2000" dirty="0"/>
              <a:t> </a:t>
            </a:r>
            <a:r>
              <a:rPr lang="ru-RU" sz="2000" dirty="0" err="1"/>
              <a:t>величини</a:t>
            </a:r>
            <a:r>
              <a:rPr lang="ru-RU" sz="2000" dirty="0"/>
              <a:t> у 2-12 </a:t>
            </a:r>
            <a:r>
              <a:rPr lang="ru-RU" sz="2000" dirty="0" err="1"/>
              <a:t>разів</a:t>
            </a:r>
            <a:r>
              <a:rPr lang="ru-RU" sz="2000" dirty="0"/>
              <a:t>.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забруднено</a:t>
            </a:r>
            <a:r>
              <a:rPr lang="ru-RU" sz="2000" dirty="0"/>
              <a:t> </a:t>
            </a:r>
            <a:r>
              <a:rPr lang="ru-RU" sz="2000" dirty="0" err="1"/>
              <a:t>радіонуклідами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4 млн га </a:t>
            </a:r>
            <a:r>
              <a:rPr lang="ru-RU" sz="2000" dirty="0" err="1"/>
              <a:t>лісів</a:t>
            </a:r>
            <a:r>
              <a:rPr lang="ru-RU" sz="2000" dirty="0"/>
              <a:t>, з </a:t>
            </a:r>
            <a:r>
              <a:rPr lang="ru-RU" sz="2000" dirty="0" err="1"/>
              <a:t>яких</a:t>
            </a:r>
            <a:r>
              <a:rPr lang="ru-RU" sz="2000" dirty="0"/>
              <a:t> 157 тис. га є </a:t>
            </a:r>
            <a:r>
              <a:rPr lang="ru-RU" sz="2000" dirty="0" err="1"/>
              <a:t>непридатними</a:t>
            </a:r>
            <a:r>
              <a:rPr lang="ru-RU" sz="2000" dirty="0"/>
              <a:t> для </a:t>
            </a:r>
            <a:r>
              <a:rPr lang="ru-RU" sz="2000" dirty="0" err="1"/>
              <a:t>господарського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, а </a:t>
            </a:r>
            <a:r>
              <a:rPr lang="ru-RU" sz="2000" dirty="0" err="1"/>
              <a:t>ще</a:t>
            </a:r>
            <a:r>
              <a:rPr lang="ru-RU" sz="2000" dirty="0"/>
              <a:t> 1,5 млн га є </a:t>
            </a:r>
            <a:r>
              <a:rPr lang="ru-RU" sz="2000" dirty="0" err="1"/>
              <a:t>непридатними</a:t>
            </a:r>
            <a:r>
              <a:rPr lang="ru-RU" sz="2000" dirty="0"/>
              <a:t> для </a:t>
            </a:r>
            <a:r>
              <a:rPr lang="ru-RU" sz="2000" dirty="0" err="1"/>
              <a:t>використання</a:t>
            </a:r>
            <a:r>
              <a:rPr lang="ru-RU" sz="2000" dirty="0"/>
              <a:t> не </a:t>
            </a:r>
            <a:r>
              <a:rPr lang="ru-RU" sz="2000" dirty="0" err="1"/>
              <a:t>деревинних</a:t>
            </a:r>
            <a:r>
              <a:rPr lang="ru-RU" sz="2000" dirty="0"/>
              <a:t> </a:t>
            </a:r>
            <a:r>
              <a:rPr lang="ru-RU" sz="2000" dirty="0" err="1"/>
              <a:t>харчових</a:t>
            </a:r>
            <a:r>
              <a:rPr lang="ru-RU" sz="2000" dirty="0"/>
              <a:t> і </a:t>
            </a:r>
            <a:r>
              <a:rPr lang="ru-RU" sz="2000" dirty="0" err="1"/>
              <a:t>лікарських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31" y="2669682"/>
            <a:ext cx="5396200" cy="40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06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165" y="829442"/>
            <a:ext cx="1100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зв’язку</a:t>
            </a:r>
            <a:r>
              <a:rPr lang="ru-RU" sz="2800" dirty="0"/>
              <a:t> з </a:t>
            </a:r>
            <a:r>
              <a:rPr lang="ru-RU" sz="2800" dirty="0" err="1"/>
              <a:t>істотним</a:t>
            </a:r>
            <a:r>
              <a:rPr lang="ru-RU" sz="2800" dirty="0"/>
              <a:t> </a:t>
            </a:r>
            <a:r>
              <a:rPr lang="ru-RU" sz="2800" dirty="0" err="1"/>
              <a:t>забрудненням</a:t>
            </a:r>
            <a:r>
              <a:rPr lang="ru-RU" sz="2800" dirty="0"/>
              <a:t> </a:t>
            </a:r>
            <a:r>
              <a:rPr lang="ru-RU" sz="2800" dirty="0" err="1"/>
              <a:t>водних</a:t>
            </a:r>
            <a:r>
              <a:rPr lang="ru-RU" sz="2800" dirty="0"/>
              <a:t> </a:t>
            </a:r>
            <a:r>
              <a:rPr lang="ru-RU" sz="2800" dirty="0" err="1"/>
              <a:t>об’єктів</a:t>
            </a:r>
            <a:r>
              <a:rPr lang="ru-RU" sz="2800" dirty="0"/>
              <a:t> усе </a:t>
            </a:r>
            <a:r>
              <a:rPr lang="ru-RU" sz="2800" dirty="0" err="1"/>
              <a:t>частіше</a:t>
            </a:r>
            <a:r>
              <a:rPr lang="ru-RU" sz="2800" dirty="0"/>
              <a:t> </a:t>
            </a:r>
            <a:r>
              <a:rPr lang="ru-RU" sz="2800" dirty="0" err="1"/>
              <a:t>реєструють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захворювання</a:t>
            </a:r>
            <a:r>
              <a:rPr lang="ru-RU" sz="2800" dirty="0"/>
              <a:t> у </a:t>
            </a:r>
            <a:r>
              <a:rPr lang="ru-RU" sz="2800" dirty="0" err="1"/>
              <a:t>промислових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риб</a:t>
            </a:r>
            <a:r>
              <a:rPr lang="ru-RU" sz="2800" dirty="0"/>
              <a:t>.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82" y="2238105"/>
            <a:ext cx="5705073" cy="37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6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96" y="1858766"/>
            <a:ext cx="4762500" cy="35718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98586" y="854224"/>
            <a:ext cx="11476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На сучасному етапі відбувається деградація всіх компонентів природи: ґрунтів, лісу, водойм тощо. 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9" y="2897357"/>
            <a:ext cx="2609850" cy="1752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35" y="3433688"/>
            <a:ext cx="4016620" cy="3213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4714081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072" y="1057888"/>
            <a:ext cx="11363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Деградація</a:t>
            </a:r>
            <a:r>
              <a:rPr lang="ru-RU" sz="2000" dirty="0"/>
              <a:t> </a:t>
            </a:r>
            <a:r>
              <a:rPr lang="ru-RU" sz="2000" dirty="0" err="1"/>
              <a:t>лісу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зменшення</a:t>
            </a:r>
            <a:r>
              <a:rPr lang="ru-RU" sz="2000" dirty="0"/>
              <a:t> приросту на </a:t>
            </a:r>
            <a:r>
              <a:rPr lang="ru-RU" sz="2000" dirty="0" err="1"/>
              <a:t>одиницю</a:t>
            </a:r>
            <a:r>
              <a:rPr lang="ru-RU" sz="2000" dirty="0"/>
              <a:t> </a:t>
            </a:r>
            <a:r>
              <a:rPr lang="ru-RU" sz="2000" dirty="0" err="1"/>
              <a:t>площі</a:t>
            </a:r>
            <a:r>
              <a:rPr lang="ru-RU" sz="2000" dirty="0"/>
              <a:t> в </a:t>
            </a:r>
            <a:r>
              <a:rPr lang="ru-RU" sz="2000" dirty="0" err="1"/>
              <a:t>насадженнях</a:t>
            </a:r>
            <a:r>
              <a:rPr lang="ru-RU" sz="2000" dirty="0"/>
              <a:t> з </a:t>
            </a:r>
            <a:r>
              <a:rPr lang="ru-RU" sz="2000" dirty="0" err="1"/>
              <a:t>ознаками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 і </a:t>
            </a:r>
            <a:r>
              <a:rPr lang="ru-RU" sz="2000" dirty="0" err="1"/>
              <a:t>знебарвлення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 (</a:t>
            </a:r>
            <a:r>
              <a:rPr lang="ru-RU" sz="2000" dirty="0" err="1"/>
              <a:t>хвої</a:t>
            </a:r>
            <a:r>
              <a:rPr lang="ru-RU" sz="2000" dirty="0"/>
              <a:t>). </a:t>
            </a:r>
            <a:r>
              <a:rPr lang="ru-RU" sz="2000" dirty="0" err="1"/>
              <a:t>Винищення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 </a:t>
            </a:r>
            <a:r>
              <a:rPr lang="ru-RU" sz="2000" dirty="0" err="1"/>
              <a:t>незмінно</a:t>
            </a:r>
            <a:r>
              <a:rPr lang="ru-RU" sz="2000" dirty="0"/>
              <a:t> </a:t>
            </a:r>
            <a:r>
              <a:rPr lang="ru-RU" sz="2000" dirty="0" err="1"/>
              <a:t>веде</a:t>
            </a:r>
            <a:r>
              <a:rPr lang="ru-RU" sz="2000" dirty="0"/>
              <a:t> до </a:t>
            </a:r>
            <a:r>
              <a:rPr lang="ru-RU" sz="2000" dirty="0" err="1"/>
              <a:t>зниження</a:t>
            </a:r>
            <a:r>
              <a:rPr lang="ru-RU" sz="2000" dirty="0"/>
              <a:t> порогу </a:t>
            </a:r>
            <a:r>
              <a:rPr lang="ru-RU" sz="2000" dirty="0" err="1"/>
              <a:t>стійкості</a:t>
            </a:r>
            <a:r>
              <a:rPr lang="ru-RU" sz="2000" dirty="0"/>
              <a:t> </a:t>
            </a:r>
            <a:r>
              <a:rPr lang="ru-RU" sz="2000" dirty="0" err="1"/>
              <a:t>біосфери</a:t>
            </a:r>
            <a:r>
              <a:rPr lang="ru-RU" sz="2000" dirty="0"/>
              <a:t>, </a:t>
            </a:r>
            <a:r>
              <a:rPr lang="ru-RU" sz="2000" dirty="0" err="1"/>
              <a:t>нарощення</a:t>
            </a:r>
            <a:r>
              <a:rPr lang="ru-RU" sz="2000" dirty="0"/>
              <a:t> </a:t>
            </a:r>
            <a:r>
              <a:rPr lang="ru-RU" sz="2000" dirty="0" err="1"/>
              <a:t>рушійної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паводків</a:t>
            </a:r>
            <a:r>
              <a:rPr lang="ru-RU" sz="2000" dirty="0"/>
              <a:t>, селей, </a:t>
            </a:r>
            <a:r>
              <a:rPr lang="ru-RU" sz="2000" dirty="0" err="1"/>
              <a:t>водної</a:t>
            </a:r>
            <a:r>
              <a:rPr lang="ru-RU" sz="2000" dirty="0"/>
              <a:t> </a:t>
            </a:r>
            <a:r>
              <a:rPr lang="ru-RU" sz="2000" dirty="0" err="1"/>
              <a:t>ерозії</a:t>
            </a:r>
            <a:r>
              <a:rPr lang="ru-RU" sz="2000" dirty="0"/>
              <a:t>, </a:t>
            </a:r>
            <a:r>
              <a:rPr lang="ru-RU" sz="2000" dirty="0" err="1"/>
              <a:t>пилових</a:t>
            </a:r>
            <a:r>
              <a:rPr lang="ru-RU" sz="2000" dirty="0"/>
              <a:t> бур, </a:t>
            </a:r>
            <a:r>
              <a:rPr lang="ru-RU" sz="2000" dirty="0" err="1"/>
              <a:t>спустошувальних</a:t>
            </a:r>
            <a:r>
              <a:rPr lang="ru-RU" sz="2000" dirty="0"/>
              <a:t> засух та </a:t>
            </a:r>
            <a:r>
              <a:rPr lang="ru-RU" sz="2000" dirty="0" err="1"/>
              <a:t>суховіїв</a:t>
            </a:r>
            <a:r>
              <a:rPr lang="ru-RU" sz="2000" dirty="0"/>
              <a:t>, </a:t>
            </a:r>
            <a:r>
              <a:rPr lang="ru-RU" sz="2000" dirty="0" err="1"/>
              <a:t>прискорення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</a:t>
            </a:r>
            <a:r>
              <a:rPr lang="ru-RU" sz="2000" dirty="0" err="1"/>
              <a:t>опустелювання</a:t>
            </a:r>
            <a:r>
              <a:rPr lang="ru-RU" sz="2000" dirty="0"/>
              <a:t>.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51" y="2654657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47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377" y="1122488"/>
            <a:ext cx="11311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Унаслідок</a:t>
            </a:r>
            <a:r>
              <a:rPr lang="ru-RU" sz="2800" dirty="0"/>
              <a:t> </a:t>
            </a:r>
            <a:r>
              <a:rPr lang="ru-RU" sz="2800" dirty="0" err="1"/>
              <a:t>надлишкової</a:t>
            </a:r>
            <a:r>
              <a:rPr lang="ru-RU" sz="2800" dirty="0"/>
              <a:t> </a:t>
            </a:r>
            <a:r>
              <a:rPr lang="ru-RU" sz="2800" dirty="0" err="1"/>
              <a:t>експлуатації</a:t>
            </a:r>
            <a:r>
              <a:rPr lang="ru-RU" sz="2800" dirty="0"/>
              <a:t> </a:t>
            </a:r>
            <a:r>
              <a:rPr lang="ru-RU" sz="2800" dirty="0" err="1"/>
              <a:t>відбувається</a:t>
            </a:r>
            <a:r>
              <a:rPr lang="ru-RU" sz="2800" dirty="0"/>
              <a:t> </a:t>
            </a:r>
            <a:r>
              <a:rPr lang="ru-RU" sz="2800" dirty="0" err="1"/>
              <a:t>деградація</a:t>
            </a:r>
            <a:r>
              <a:rPr lang="ru-RU" sz="2800" dirty="0"/>
              <a:t> та </a:t>
            </a:r>
            <a:r>
              <a:rPr lang="ru-RU" sz="2800" dirty="0" err="1"/>
              <a:t>виснаження</a:t>
            </a:r>
            <a:r>
              <a:rPr lang="ru-RU" sz="2800" dirty="0"/>
              <a:t> </a:t>
            </a:r>
            <a:r>
              <a:rPr lang="ru-RU" sz="2800" dirty="0" err="1"/>
              <a:t>пасовищ</a:t>
            </a:r>
            <a:r>
              <a:rPr lang="ru-RU" sz="2800" dirty="0"/>
              <a:t>. </a:t>
            </a:r>
            <a:endParaRPr lang="en-US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22" y="2560079"/>
            <a:ext cx="4690325" cy="37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42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845" y="2274838"/>
            <a:ext cx="99997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Зберегти</a:t>
            </a:r>
            <a:r>
              <a:rPr lang="ru-RU" sz="2800" dirty="0"/>
              <a:t> природу, </a:t>
            </a:r>
            <a:r>
              <a:rPr lang="ru-RU" sz="2800" dirty="0" err="1"/>
              <a:t>примножити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багатства</a:t>
            </a:r>
            <a:r>
              <a:rPr lang="ru-RU" sz="2800" dirty="0"/>
              <a:t> – справа </a:t>
            </a:r>
            <a:r>
              <a:rPr lang="ru-RU" sz="2800" dirty="0" err="1"/>
              <a:t>державної</a:t>
            </a:r>
            <a:r>
              <a:rPr lang="ru-RU" sz="2800" dirty="0"/>
              <a:t> </a:t>
            </a:r>
            <a:r>
              <a:rPr lang="ru-RU" sz="2800" dirty="0" err="1"/>
              <a:t>важливості</a:t>
            </a:r>
            <a:r>
              <a:rPr lang="ru-RU" sz="2800" dirty="0"/>
              <a:t>. Тому й </a:t>
            </a:r>
            <a:r>
              <a:rPr lang="ru-RU" sz="2800" dirty="0" err="1"/>
              <a:t>приймають</a:t>
            </a:r>
            <a:r>
              <a:rPr lang="ru-RU" sz="2800" dirty="0"/>
              <a:t> у </a:t>
            </a:r>
            <a:r>
              <a:rPr lang="ru-RU" sz="2800" dirty="0" err="1"/>
              <a:t>нашій</a:t>
            </a:r>
            <a:r>
              <a:rPr lang="ru-RU" sz="2800" dirty="0"/>
              <a:t> </a:t>
            </a:r>
            <a:r>
              <a:rPr lang="ru-RU" sz="2800" dirty="0" err="1"/>
              <a:t>державі</a:t>
            </a:r>
            <a:r>
              <a:rPr lang="ru-RU" sz="2800" dirty="0"/>
              <a:t> </a:t>
            </a:r>
            <a:r>
              <a:rPr lang="ru-RU" sz="2800" dirty="0" err="1"/>
              <a:t>закони</a:t>
            </a:r>
            <a:r>
              <a:rPr lang="ru-RU" sz="2800" dirty="0"/>
              <a:t> на </a:t>
            </a:r>
            <a:r>
              <a:rPr lang="ru-RU" sz="2800" dirty="0" err="1"/>
              <a:t>користь</a:t>
            </a:r>
            <a:r>
              <a:rPr lang="ru-RU" sz="2800" dirty="0"/>
              <a:t>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/>
              <a:t>природи</a:t>
            </a:r>
            <a:r>
              <a:rPr lang="ru-RU" sz="2800" dirty="0"/>
              <a:t>. </a:t>
            </a:r>
            <a:r>
              <a:rPr lang="ru-RU" sz="2800" dirty="0" err="1"/>
              <a:t>Важливу</a:t>
            </a:r>
            <a:r>
              <a:rPr lang="ru-RU" sz="2800" dirty="0"/>
              <a:t> роль у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відіграють</a:t>
            </a:r>
            <a:r>
              <a:rPr lang="ru-RU" sz="2800" dirty="0"/>
              <a:t> </a:t>
            </a:r>
            <a:r>
              <a:rPr lang="ru-RU" sz="2800" dirty="0" err="1"/>
              <a:t>природоохоронні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заповідники</a:t>
            </a:r>
            <a:r>
              <a:rPr lang="ru-RU" sz="2800" dirty="0"/>
              <a:t>, </a:t>
            </a:r>
            <a:r>
              <a:rPr lang="ru-RU" sz="2800" dirty="0" err="1"/>
              <a:t>національні</a:t>
            </a:r>
            <a:r>
              <a:rPr lang="ru-RU" sz="2800" dirty="0"/>
              <a:t> парки й </a:t>
            </a:r>
            <a:r>
              <a:rPr lang="ru-RU" sz="2800" dirty="0" err="1"/>
              <a:t>ботанічні</a:t>
            </a:r>
            <a:r>
              <a:rPr lang="ru-RU" sz="2800" dirty="0"/>
              <a:t> сади, </a:t>
            </a:r>
            <a:r>
              <a:rPr lang="ru-RU" sz="2800" dirty="0" err="1"/>
              <a:t>яких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 </a:t>
            </a:r>
            <a:r>
              <a:rPr lang="ru-RU" sz="2800" dirty="0" err="1"/>
              <a:t>чимало</a:t>
            </a:r>
            <a:r>
              <a:rPr lang="ru-RU" sz="2800" dirty="0"/>
              <a:t>. На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територіях</a:t>
            </a:r>
            <a:r>
              <a:rPr lang="ru-RU" sz="2800" dirty="0"/>
              <a:t> </a:t>
            </a:r>
            <a:r>
              <a:rPr lang="ru-RU" sz="2800" dirty="0" err="1"/>
              <a:t>забороняється</a:t>
            </a:r>
            <a:r>
              <a:rPr lang="ru-RU" sz="2800" dirty="0"/>
              <a:t> вести </a:t>
            </a:r>
            <a:r>
              <a:rPr lang="ru-RU" sz="2800" dirty="0" err="1"/>
              <a:t>господарські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, </a:t>
            </a:r>
            <a:r>
              <a:rPr lang="ru-RU" sz="2800" dirty="0" err="1"/>
              <a:t>полювати</a:t>
            </a:r>
            <a:r>
              <a:rPr lang="ru-RU" sz="2800" dirty="0"/>
              <a:t> на </a:t>
            </a:r>
            <a:r>
              <a:rPr lang="ru-RU" sz="2800" dirty="0" err="1"/>
              <a:t>тварин</a:t>
            </a:r>
            <a:r>
              <a:rPr lang="ru-RU" sz="2800" dirty="0"/>
              <a:t>, </a:t>
            </a:r>
            <a:r>
              <a:rPr lang="ru-RU" sz="2800" dirty="0" err="1"/>
              <a:t>збирати</a:t>
            </a:r>
            <a:r>
              <a:rPr lang="ru-RU" sz="2800" dirty="0"/>
              <a:t> </a:t>
            </a:r>
            <a:r>
              <a:rPr lang="ru-RU" sz="2800" dirty="0" err="1"/>
              <a:t>насіння</a:t>
            </a:r>
            <a:r>
              <a:rPr lang="ru-RU" sz="2800" dirty="0"/>
              <a:t> й плоди </a:t>
            </a:r>
            <a:r>
              <a:rPr lang="ru-RU" sz="2800" dirty="0" err="1"/>
              <a:t>рослин</a:t>
            </a:r>
            <a:r>
              <a:rPr lang="ru-RU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36743" y="474730"/>
            <a:ext cx="61558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ВИСНОВОК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3871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Дякуємо за увагу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ym typeface="Wingdings" panose="05000000000000000000" pitchFamily="2" charset="2"/>
              </a:rPr>
              <a:t>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1094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493582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sz="2000" b="1" dirty="0"/>
              <a:t>Людина</a:t>
            </a:r>
            <a:r>
              <a:rPr lang="ru-RU" sz="2000" dirty="0"/>
              <a:t> –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.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з одного боку,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умов </a:t>
            </a:r>
            <a:r>
              <a:rPr lang="ru-RU" sz="2000" dirty="0" err="1"/>
              <a:t>існування</a:t>
            </a:r>
            <a:r>
              <a:rPr lang="ru-RU" sz="2000" dirty="0"/>
              <a:t>, а з другого –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них.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зберегти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на </a:t>
            </a:r>
            <a:r>
              <a:rPr lang="ru-RU" sz="2000" dirty="0" err="1"/>
              <a:t>Землі</a:t>
            </a:r>
            <a:r>
              <a:rPr lang="ru-RU" sz="2000" dirty="0"/>
              <a:t>, </a:t>
            </a:r>
            <a:r>
              <a:rPr lang="ru-RU" sz="2000" dirty="0" err="1"/>
              <a:t>людина</a:t>
            </a:r>
            <a:r>
              <a:rPr lang="ru-RU" sz="2000" dirty="0"/>
              <a:t> повинна </a:t>
            </a:r>
            <a:r>
              <a:rPr lang="ru-RU" sz="2000" dirty="0" err="1"/>
              <a:t>охороняти</a:t>
            </a:r>
            <a:r>
              <a:rPr lang="ru-RU" sz="2000" dirty="0"/>
              <a:t> природу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Людина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творіння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,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унікальна</a:t>
            </a:r>
            <a:r>
              <a:rPr lang="ru-RU" sz="2000" dirty="0"/>
              <a:t> і </a:t>
            </a:r>
            <a:r>
              <a:rPr lang="ru-RU" sz="2000" dirty="0" err="1"/>
              <a:t>розумна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. Природа й </a:t>
            </a:r>
            <a:r>
              <a:rPr lang="ru-RU" sz="2000" dirty="0" err="1"/>
              <a:t>людина</a:t>
            </a:r>
            <a:r>
              <a:rPr lang="ru-RU" sz="2000" dirty="0"/>
              <a:t> </a:t>
            </a:r>
            <a:r>
              <a:rPr lang="ru-RU" sz="2000" dirty="0" err="1"/>
              <a:t>взаємопов’язані</a:t>
            </a:r>
            <a:r>
              <a:rPr lang="ru-RU" sz="2000" dirty="0"/>
              <a:t> і </a:t>
            </a:r>
            <a:r>
              <a:rPr lang="ru-RU" sz="2000" dirty="0" err="1"/>
              <a:t>впливають</a:t>
            </a:r>
            <a:r>
              <a:rPr lang="ru-RU" sz="2000" dirty="0"/>
              <a:t> одна на одну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i="0" baseline="0" dirty="0">
              <a:solidFill>
                <a:schemeClr val="tx1"/>
              </a:solidFill>
              <a:latin typeface="Constantia"/>
            </a:endParaRPr>
          </a:p>
        </p:txBody>
      </p:sp>
      <p:pic>
        <p:nvPicPr>
          <p:cNvPr id="5" name="Рисунок 4" descr="Женщина и девочка работают в саду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313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899176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2800" b="1" dirty="0" err="1"/>
              <a:t>Екологія</a:t>
            </a:r>
            <a:r>
              <a:rPr lang="ru-RU" sz="2800" dirty="0"/>
              <a:t> — наука про </a:t>
            </a:r>
            <a:r>
              <a:rPr lang="ru-RU" sz="2800" dirty="0" err="1"/>
              <a:t>взаємодії</a:t>
            </a:r>
            <a:r>
              <a:rPr lang="ru-RU" sz="2800" dirty="0"/>
              <a:t> </a:t>
            </a:r>
            <a:r>
              <a:rPr lang="ru-RU" sz="2800" dirty="0" err="1"/>
              <a:t>живих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 і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спільнот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і з </a:t>
            </a:r>
            <a:r>
              <a:rPr lang="ru-RU" sz="2800" dirty="0" err="1"/>
              <a:t>навколишнім</a:t>
            </a:r>
            <a:r>
              <a:rPr lang="ru-RU" sz="2800" dirty="0"/>
              <a:t> </a:t>
            </a:r>
            <a:r>
              <a:rPr lang="ru-RU" sz="2800" dirty="0" err="1"/>
              <a:t>середовищем</a:t>
            </a:r>
            <a:r>
              <a:rPr lang="ru-RU" sz="2800" dirty="0"/>
              <a:t>.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dirty="0" err="1"/>
              <a:t>вперше</a:t>
            </a:r>
            <a:r>
              <a:rPr lang="ru-RU" sz="2800" dirty="0"/>
              <a:t> </a:t>
            </a:r>
            <a:r>
              <a:rPr lang="ru-RU" sz="2800" dirty="0" err="1"/>
              <a:t>запропонував</a:t>
            </a:r>
            <a:r>
              <a:rPr lang="ru-RU" sz="2800" dirty="0"/>
              <a:t> </a:t>
            </a:r>
            <a:r>
              <a:rPr lang="ru-RU" sz="2800" dirty="0" err="1"/>
              <a:t>німецький</a:t>
            </a:r>
            <a:r>
              <a:rPr lang="ru-RU" sz="2800" dirty="0"/>
              <a:t> </a:t>
            </a:r>
            <a:r>
              <a:rPr lang="ru-RU" sz="2800" dirty="0" err="1"/>
              <a:t>біолог</a:t>
            </a:r>
            <a:r>
              <a:rPr lang="ru-RU" sz="2800" dirty="0"/>
              <a:t> </a:t>
            </a:r>
            <a:r>
              <a:rPr lang="ru-RU" sz="2800" dirty="0" err="1"/>
              <a:t>Ернст</a:t>
            </a:r>
            <a:r>
              <a:rPr lang="ru-RU" sz="2800" dirty="0"/>
              <a:t> </a:t>
            </a:r>
            <a:r>
              <a:rPr lang="ru-RU" sz="2800" dirty="0" err="1"/>
              <a:t>Геккельв</a:t>
            </a:r>
            <a:r>
              <a:rPr lang="ru-RU" sz="2800" dirty="0"/>
              <a:t> </a:t>
            </a:r>
            <a:r>
              <a:rPr lang="ru-RU" sz="2800" dirty="0" smtClean="0"/>
              <a:t>1866 </a:t>
            </a:r>
            <a:r>
              <a:rPr lang="ru-RU" sz="2800" dirty="0"/>
              <a:t>р. в </a:t>
            </a:r>
            <a:r>
              <a:rPr lang="ru-RU" sz="2800" dirty="0" err="1"/>
              <a:t>книзі</a:t>
            </a:r>
            <a:r>
              <a:rPr lang="ru-RU" sz="2800" dirty="0"/>
              <a:t> «</a:t>
            </a:r>
            <a:r>
              <a:rPr lang="ru-RU" sz="2800" dirty="0" err="1"/>
              <a:t>Загальна</a:t>
            </a:r>
            <a:r>
              <a:rPr lang="ru-RU" sz="2800" dirty="0"/>
              <a:t> </a:t>
            </a:r>
            <a:r>
              <a:rPr lang="ru-RU" sz="2800" dirty="0" err="1"/>
              <a:t>морфологія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».</a:t>
            </a:r>
            <a:endParaRPr lang="ru-RU" sz="28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161" y="1003121"/>
            <a:ext cx="5760720" cy="2963571"/>
          </a:xfrm>
        </p:spPr>
        <p:txBody>
          <a:bodyPr>
            <a:normAutofit fontScale="90000"/>
          </a:bodyPr>
          <a:lstStyle/>
          <a:p>
            <a:pPr algn="l">
              <a:spcBef>
                <a:spcPts val="1"/>
              </a:spcBef>
            </a:pPr>
            <a:r>
              <a:rPr lang="ru-RU" sz="2800" b="1" dirty="0" err="1"/>
              <a:t>Сучасна</a:t>
            </a:r>
            <a:r>
              <a:rPr lang="ru-RU" sz="2800" b="1" dirty="0"/>
              <a:t> </a:t>
            </a:r>
            <a:r>
              <a:rPr lang="ru-RU" sz="2800" b="1" dirty="0" err="1"/>
              <a:t>екологія</a:t>
            </a:r>
            <a:r>
              <a:rPr lang="ru-RU" sz="2800" b="1" dirty="0"/>
              <a:t> </a:t>
            </a:r>
            <a:r>
              <a:rPr lang="ru-RU" sz="2800" dirty="0"/>
              <a:t>— складна </a:t>
            </a:r>
            <a:r>
              <a:rPr lang="ru-RU" sz="2800" dirty="0" err="1"/>
              <a:t>багатогранна</a:t>
            </a:r>
            <a:r>
              <a:rPr lang="ru-RU" sz="2800" dirty="0"/>
              <a:t> </a:t>
            </a:r>
            <a:r>
              <a:rPr lang="ru-RU" sz="2800" dirty="0" err="1"/>
              <a:t>дисципліна</a:t>
            </a:r>
            <a:r>
              <a:rPr lang="ru-RU" sz="2800" dirty="0"/>
              <a:t>, основою </a:t>
            </a:r>
            <a:r>
              <a:rPr lang="ru-RU" sz="2800" dirty="0" err="1"/>
              <a:t>якої</a:t>
            </a:r>
            <a:r>
              <a:rPr lang="ru-RU" sz="2800" dirty="0"/>
              <a:t> є </a:t>
            </a:r>
            <a:r>
              <a:rPr lang="ru-RU" sz="2800" dirty="0" err="1"/>
              <a:t>біогеографічні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, але яка </a:t>
            </a:r>
            <a:r>
              <a:rPr lang="ru-RU" sz="2800" dirty="0" err="1"/>
              <a:t>поєднує</a:t>
            </a:r>
            <a:r>
              <a:rPr lang="ru-RU" sz="2800" dirty="0"/>
              <a:t> </a:t>
            </a:r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природничі</a:t>
            </a:r>
            <a:r>
              <a:rPr lang="ru-RU" sz="2800" dirty="0"/>
              <a:t>, </a:t>
            </a:r>
            <a:r>
              <a:rPr lang="ru-RU" sz="2800" dirty="0" err="1"/>
              <a:t>точні</a:t>
            </a:r>
            <a:r>
              <a:rPr lang="ru-RU" sz="2800" dirty="0"/>
              <a:t>, </a:t>
            </a:r>
            <a:r>
              <a:rPr lang="ru-RU" sz="2800" dirty="0" err="1"/>
              <a:t>гуманітарні</a:t>
            </a:r>
            <a:r>
              <a:rPr lang="ru-RU" sz="2800" dirty="0"/>
              <a:t> і </a:t>
            </a:r>
            <a:r>
              <a:rPr lang="ru-RU" sz="2800" dirty="0" err="1"/>
              <a:t>соціальні</a:t>
            </a:r>
            <a:r>
              <a:rPr lang="ru-RU" sz="2800" dirty="0"/>
              <a:t> науки, з метою </a:t>
            </a:r>
            <a:r>
              <a:rPr lang="ru-RU" sz="2800" dirty="0" err="1"/>
              <a:t>пошуків</a:t>
            </a:r>
            <a:r>
              <a:rPr lang="ru-RU" sz="2800" dirty="0"/>
              <a:t> </a:t>
            </a:r>
            <a:r>
              <a:rPr lang="ru-RU" sz="2800" dirty="0" err="1"/>
              <a:t>шляхів</a:t>
            </a:r>
            <a:r>
              <a:rPr lang="ru-RU" sz="2800" dirty="0"/>
              <a:t> оптимального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людства</a:t>
            </a:r>
            <a:r>
              <a:rPr lang="ru-RU" sz="2800" dirty="0"/>
              <a:t> на максимально </a:t>
            </a:r>
            <a:r>
              <a:rPr lang="ru-RU" sz="2800" dirty="0" err="1"/>
              <a:t>далеку</a:t>
            </a:r>
            <a:r>
              <a:rPr lang="ru-RU" sz="2800" dirty="0"/>
              <a:t> перспективу, </a:t>
            </a:r>
            <a:r>
              <a:rPr lang="ru-RU" sz="2800" dirty="0" err="1"/>
              <a:t>вироблення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методів</a:t>
            </a:r>
            <a:r>
              <a:rPr lang="ru-RU" sz="2800" dirty="0"/>
              <a:t> </a:t>
            </a:r>
            <a:r>
              <a:rPr lang="ru-RU" sz="2800" dirty="0" err="1"/>
              <a:t>збереження</a:t>
            </a:r>
            <a:r>
              <a:rPr lang="ru-RU" sz="2800" dirty="0"/>
              <a:t> </a:t>
            </a:r>
            <a:r>
              <a:rPr lang="ru-RU" sz="2800" dirty="0" err="1"/>
              <a:t>біосфери</a:t>
            </a:r>
            <a:r>
              <a:rPr lang="ru-RU" sz="2800" dirty="0"/>
              <a:t> </a:t>
            </a:r>
            <a:r>
              <a:rPr lang="ru-RU" sz="2800" dirty="0" err="1"/>
              <a:t>планети</a:t>
            </a:r>
            <a:r>
              <a:rPr lang="ru-RU" sz="2800" dirty="0"/>
              <a:t>.</a:t>
            </a:r>
            <a:endParaRPr lang="ru-RU" sz="28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2203900"/>
              </p:ext>
            </p:extLst>
          </p:nvPr>
        </p:nvGraphicFramePr>
        <p:xfrm>
          <a:off x="-1" y="1003120"/>
          <a:ext cx="5280337" cy="54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809024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2800" b="1" dirty="0" err="1"/>
              <a:t>Загальна</a:t>
            </a:r>
            <a:r>
              <a:rPr lang="ru-RU" sz="2800" b="1" dirty="0"/>
              <a:t> </a:t>
            </a:r>
            <a:r>
              <a:rPr lang="ru-RU" sz="2800" b="1" dirty="0" err="1"/>
              <a:t>екологія</a:t>
            </a:r>
            <a:r>
              <a:rPr lang="ru-RU" sz="2800" b="1" dirty="0"/>
              <a:t> </a:t>
            </a:r>
            <a:r>
              <a:rPr lang="ru-RU" sz="2800" dirty="0" err="1"/>
              <a:t>вивчає</a:t>
            </a:r>
            <a:r>
              <a:rPr lang="ru-RU" sz="2800" dirty="0"/>
              <a:t> </a:t>
            </a:r>
            <a:r>
              <a:rPr lang="ru-RU" sz="2800" dirty="0" err="1"/>
              <a:t>фундаментальні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 структурно-</a:t>
            </a:r>
            <a:r>
              <a:rPr lang="ru-RU" sz="2800" dirty="0" err="1"/>
              <a:t>функціональної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екосистем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досліджує</a:t>
            </a:r>
            <a:r>
              <a:rPr lang="ru-RU" sz="2800" dirty="0"/>
              <a:t> </a:t>
            </a:r>
            <a:r>
              <a:rPr lang="ru-RU" sz="2800" dirty="0" err="1"/>
              <a:t>взаємодію</a:t>
            </a:r>
            <a:r>
              <a:rPr lang="ru-RU" sz="2800" dirty="0"/>
              <a:t> </a:t>
            </a:r>
            <a:r>
              <a:rPr lang="ru-RU" sz="2800" dirty="0" err="1"/>
              <a:t>біосистем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рівнів</a:t>
            </a:r>
            <a:r>
              <a:rPr lang="ru-RU" sz="2800" dirty="0"/>
              <a:t> </a:t>
            </a:r>
            <a:r>
              <a:rPr lang="ru-RU" sz="2800" dirty="0" err="1"/>
              <a:t>інтеграції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та </a:t>
            </a:r>
            <a:r>
              <a:rPr lang="ru-RU" sz="2800" dirty="0" err="1"/>
              <a:t>довкіллям</a:t>
            </a:r>
            <a:r>
              <a:rPr lang="ru-RU" sz="2800" dirty="0"/>
              <a:t>.</a:t>
            </a:r>
            <a:endParaRPr lang="ru-RU" sz="28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0"/>
            <a:ext cx="5760720" cy="2873419"/>
          </a:xfrm>
        </p:spPr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2800" b="1" dirty="0" err="1"/>
              <a:t>Спеціальна</a:t>
            </a:r>
            <a:r>
              <a:rPr lang="ru-RU" sz="2800" b="1" dirty="0"/>
              <a:t> </a:t>
            </a:r>
            <a:r>
              <a:rPr lang="ru-RU" sz="2800" b="1" dirty="0" err="1"/>
              <a:t>екологія</a:t>
            </a:r>
            <a:r>
              <a:rPr lang="ru-RU" sz="2800" b="1" dirty="0"/>
              <a:t> </a:t>
            </a:r>
            <a:r>
              <a:rPr lang="ru-RU" sz="2800" dirty="0" err="1"/>
              <a:t>досліджує</a:t>
            </a:r>
            <a:r>
              <a:rPr lang="ru-RU" sz="2800" dirty="0"/>
              <a:t> </a:t>
            </a:r>
            <a:r>
              <a:rPr lang="ru-RU" sz="2800" dirty="0" err="1"/>
              <a:t>закономірності</a:t>
            </a:r>
            <a:r>
              <a:rPr lang="ru-RU" sz="2800" dirty="0"/>
              <a:t> </a:t>
            </a:r>
            <a:r>
              <a:rPr lang="ru-RU" sz="2800" dirty="0" err="1"/>
              <a:t>функціонування</a:t>
            </a:r>
            <a:r>
              <a:rPr lang="ru-RU" sz="2800" dirty="0"/>
              <a:t> </a:t>
            </a:r>
            <a:r>
              <a:rPr lang="ru-RU" sz="2800" dirty="0" err="1"/>
              <a:t>конкретних</a:t>
            </a:r>
            <a:r>
              <a:rPr lang="ru-RU" sz="2800" dirty="0"/>
              <a:t> </a:t>
            </a:r>
            <a:r>
              <a:rPr lang="ru-RU" sz="2800" dirty="0" err="1"/>
              <a:t>екосистем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пристосування</a:t>
            </a:r>
            <a:r>
              <a:rPr lang="ru-RU" sz="2800" dirty="0"/>
              <a:t> </a:t>
            </a:r>
            <a:r>
              <a:rPr lang="ru-RU" sz="2800" dirty="0" err="1"/>
              <a:t>популяцій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угруповань</a:t>
            </a:r>
            <a:r>
              <a:rPr lang="ru-RU" sz="2800" dirty="0"/>
              <a:t> до умов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.</a:t>
            </a:r>
            <a:endParaRPr lang="ru-RU" sz="28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2319627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Прикладна</a:t>
            </a:r>
            <a:r>
              <a:rPr lang="ru-RU" sz="2800" b="1" dirty="0"/>
              <a:t> </a:t>
            </a:r>
            <a:r>
              <a:rPr lang="ru-RU" sz="2800" b="1" dirty="0" err="1"/>
              <a:t>екологія</a:t>
            </a:r>
            <a:r>
              <a:rPr lang="ru-RU" sz="2800" b="1" dirty="0"/>
              <a:t> </a:t>
            </a:r>
            <a:r>
              <a:rPr lang="ru-RU" sz="2800" dirty="0" err="1"/>
              <a:t>з'ясовує</a:t>
            </a:r>
            <a:r>
              <a:rPr lang="ru-RU" sz="2800" dirty="0"/>
              <a:t>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аспекти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чинників</a:t>
            </a:r>
            <a:r>
              <a:rPr lang="ru-RU" sz="2800" dirty="0"/>
              <a:t> </a:t>
            </a:r>
            <a:r>
              <a:rPr lang="ru-RU" sz="2800" dirty="0" err="1"/>
              <a:t>довкілля</a:t>
            </a:r>
            <a:r>
              <a:rPr lang="ru-RU" sz="2800" dirty="0"/>
              <a:t> на </a:t>
            </a:r>
            <a:r>
              <a:rPr lang="ru-RU" sz="2800" dirty="0" err="1"/>
              <a:t>біосистеми</a:t>
            </a:r>
            <a:r>
              <a:rPr lang="ru-RU" sz="2800" dirty="0"/>
              <a:t> і </a:t>
            </a:r>
            <a:r>
              <a:rPr lang="ru-RU" sz="2800" dirty="0" err="1"/>
              <a:t>спрямована</a:t>
            </a:r>
            <a:r>
              <a:rPr lang="ru-RU" sz="2800" dirty="0"/>
              <a:t> на </a:t>
            </a:r>
            <a:r>
              <a:rPr lang="ru-RU" sz="2800" dirty="0" err="1"/>
              <a:t>розв'язання</a:t>
            </a:r>
            <a:r>
              <a:rPr lang="ru-RU" sz="2800" dirty="0"/>
              <a:t> </a:t>
            </a:r>
            <a:r>
              <a:rPr lang="ru-RU" sz="2800" dirty="0" err="1"/>
              <a:t>головним</a:t>
            </a:r>
            <a:r>
              <a:rPr lang="ru-RU" sz="2800" dirty="0"/>
              <a:t> чином </a:t>
            </a:r>
            <a:r>
              <a:rPr lang="ru-RU" sz="2800" dirty="0" err="1"/>
              <a:t>практичних</a:t>
            </a:r>
            <a:r>
              <a:rPr lang="ru-RU" sz="2800" dirty="0"/>
              <a:t> </a:t>
            </a:r>
            <a:r>
              <a:rPr lang="ru-RU" sz="2800" dirty="0" err="1"/>
              <a:t>питань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578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4620233"/>
              </p:ext>
            </p:extLst>
          </p:nvPr>
        </p:nvGraphicFramePr>
        <p:xfrm>
          <a:off x="1916090" y="12348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88" y="1824432"/>
            <a:ext cx="10058400" cy="46407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 правило, негативно </a:t>
            </a:r>
            <a:r>
              <a:rPr lang="ru-RU" dirty="0" err="1"/>
              <a:t>впливає</a:t>
            </a:r>
            <a:r>
              <a:rPr lang="ru-RU" dirty="0"/>
              <a:t> на природу.</a:t>
            </a:r>
            <a:br>
              <a:rPr lang="ru-RU" dirty="0"/>
            </a:br>
            <a:r>
              <a:rPr lang="ru-RU" dirty="0" err="1"/>
              <a:t>обсяг</a:t>
            </a:r>
            <a:r>
              <a:rPr lang="ru-RU" dirty="0"/>
              <a:t> води, </a:t>
            </a:r>
            <a:r>
              <a:rPr lang="ru-RU" dirty="0" err="1"/>
              <a:t>забрудненої</a:t>
            </a:r>
            <a:r>
              <a:rPr lang="ru-RU" dirty="0"/>
              <a:t> </a:t>
            </a:r>
            <a:r>
              <a:rPr lang="ru-RU" dirty="0" err="1"/>
              <a:t>промислово-побутовими</a:t>
            </a:r>
            <a:r>
              <a:rPr lang="ru-RU" dirty="0"/>
              <a:t> </a:t>
            </a:r>
            <a:r>
              <a:rPr lang="ru-RU" dirty="0" err="1"/>
              <a:t>відходами</a:t>
            </a:r>
            <a:r>
              <a:rPr lang="ru-RU" dirty="0"/>
              <a:t>, становить </a:t>
            </a:r>
            <a:r>
              <a:rPr lang="ru-RU" dirty="0" err="1"/>
              <a:t>понад</a:t>
            </a:r>
            <a:r>
              <a:rPr lang="ru-RU" dirty="0"/>
              <a:t> 16 % </a:t>
            </a:r>
            <a:r>
              <a:rPr lang="ru-RU" dirty="0" err="1"/>
              <a:t>річкового</a:t>
            </a:r>
            <a:r>
              <a:rPr lang="ru-RU" dirty="0"/>
              <a:t> стоку.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щорічного</a:t>
            </a:r>
            <a:r>
              <a:rPr lang="ru-RU" dirty="0"/>
              <a:t> </a:t>
            </a:r>
            <a:r>
              <a:rPr lang="ru-RU" dirty="0" err="1"/>
              <a:t>викидання</a:t>
            </a:r>
            <a:r>
              <a:rPr lang="ru-RU" dirty="0"/>
              <a:t> в атмосферу </a:t>
            </a:r>
            <a:r>
              <a:rPr lang="ru-RU" dirty="0" err="1"/>
              <a:t>понад</a:t>
            </a:r>
            <a:r>
              <a:rPr lang="ru-RU" dirty="0"/>
              <a:t> 1 млрд. тонн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згоряння</a:t>
            </a:r>
            <a:r>
              <a:rPr lang="ru-RU" dirty="0"/>
              <a:t>. У великих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побутового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,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становить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_TP104001540" id="{F905817E-0C26-4527-B132-06F12AB95976}" vid="{25E166E1-7407-4320-8DFC-C03D6D10909B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89255-6153-4B24-96A6-7B6AE302E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Четыре сезона природы (широкоэкранная)</Template>
  <TotalTime>0</TotalTime>
  <Words>457</Words>
  <Application>Microsoft Office PowerPoint</Application>
  <PresentationFormat>Произвольный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Четыре сезона: 16 x 9</vt:lpstr>
      <vt:lpstr>Екологія – наука про довкілля Природа і людина: системний підхід Проблема забруднення природного середовища та стійкості геосистем до антропогенних навантажень Проблема деградації природних компонентів</vt:lpstr>
      <vt:lpstr>Людина – частина природи. Її життя, з одного боку, залежить від умов існування, а з другого – її діяльність впливає на них. Щоб зберегти життя на Землі, людина повинна охороняти природу.     Людина – творіння природи, її унікальна і розумна частина. Природа й людина взаємопов’язані і впливають одна на одну.   </vt:lpstr>
      <vt:lpstr>Екологія — наука про взаємодії живих організмів і їх спільнот між собою і з навколишнім середовищем. Термін вперше запропонував німецький біолог Ернст Геккельв 1866 р. в книзі «Загальна морфологія організмів».</vt:lpstr>
      <vt:lpstr>Сучасна екологія — складна багатогранна дисципліна, основою якої є біогеографічні знання, але яка поєднує сьогодні всі природничі, точні, гуманітарні і соціальні науки, з метою пошуків шляхів оптимального розвитку людства на максимально далеку перспективу, вироблення нових методів збереження біосфери планети.</vt:lpstr>
      <vt:lpstr>Загальна екологія вивчає фундаментальні проблеми структурно-функціональної організації екосистем, а також досліджує взаємодію біосистем різних рівнів інтеграції між собою та довкіллям.</vt:lpstr>
      <vt:lpstr>Спеціальна екологія досліджує закономірності функціонування конкретних екосистем або особливості пристосування популяцій різних видів організмів чи їх угруповань до умов навколишнього середовища.</vt:lpstr>
      <vt:lpstr>Прикладна екологія з'ясовує різні аспекти дії чинників довкілля на біосистеми і спрямована на розв'язання головним чином практичних питань.</vt:lpstr>
      <vt:lpstr>Презентация PowerPoint</vt:lpstr>
      <vt:lpstr>Господарська діяльність людини, як правило, негативно впливає на природу. обсяг води, забрудненої промислово-побутовими відходами, становить понад 16 % річкового стоку. Спалювання палива призводить до щорічного викидання в атмосферу понад 1 млрд. тонн продуктів неповного згоряння. У великих містах щороку накопичується величезна кількість побутового сміття, знищення якого становить значні труднощі.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2015-01-27T18:45:44Z</dcterms:created>
  <dcterms:modified xsi:type="dcterms:W3CDTF">2015-02-11T07:23:30Z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