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D38AB-DFF7-49EE-B864-207E368F65BE}" type="doc">
      <dgm:prSet loTypeId="urn:microsoft.com/office/officeart/2005/8/layout/vList2" loCatId="list" qsTypeId="urn:microsoft.com/office/officeart/2005/8/quickstyle/3d2" qsCatId="3D" csTypeId="urn:microsoft.com/office/officeart/2005/8/colors/accent2_4" csCatId="accent2" phldr="1"/>
      <dgm:spPr/>
      <dgm:t>
        <a:bodyPr/>
        <a:lstStyle/>
        <a:p>
          <a:endParaRPr lang="ru-RU"/>
        </a:p>
      </dgm:t>
    </dgm:pt>
    <dgm:pt modelId="{5CEF82AF-2053-40CC-8F1A-A956B91CC05C}">
      <dgm:prSet phldrT="[Текст]" custT="1"/>
      <dgm:spPr/>
      <dgm:t>
        <a:bodyPr/>
        <a:lstStyle/>
        <a:p>
          <a:r>
            <a:rPr lang="uk-UA" sz="2800" dirty="0" smtClean="0">
              <a:solidFill>
                <a:schemeClr val="bg1"/>
              </a:solidFill>
            </a:rPr>
            <a:t>Моди</a:t>
          </a:r>
          <a:endParaRPr lang="ru-RU" sz="2800" dirty="0">
            <a:solidFill>
              <a:schemeClr val="bg1"/>
            </a:solidFill>
          </a:endParaRPr>
        </a:p>
      </dgm:t>
    </dgm:pt>
    <dgm:pt modelId="{7414D10A-478B-496D-BEC0-5BC9F3694AFC}" type="parTrans" cxnId="{6112311D-2DC3-451C-BC58-83EC2C78DC52}">
      <dgm:prSet/>
      <dgm:spPr/>
      <dgm:t>
        <a:bodyPr/>
        <a:lstStyle/>
        <a:p>
          <a:endParaRPr lang="ru-RU"/>
        </a:p>
      </dgm:t>
    </dgm:pt>
    <dgm:pt modelId="{9239161E-48A2-4ED9-96F8-07A4CFE4818A}" type="sibTrans" cxnId="{6112311D-2DC3-451C-BC58-83EC2C78DC52}">
      <dgm:prSet/>
      <dgm:spPr/>
      <dgm:t>
        <a:bodyPr/>
        <a:lstStyle/>
        <a:p>
          <a:endParaRPr lang="ru-RU"/>
        </a:p>
      </dgm:t>
    </dgm:pt>
    <dgm:pt modelId="{05AF96E4-E52C-40E3-B66E-FBE991C54E62}">
      <dgm:prSet phldrT="[Текст]" custT="1"/>
      <dgm:spPr/>
      <dgm:t>
        <a:bodyPr/>
        <a:lstStyle/>
        <a:p>
          <a:r>
            <a:rPr lang="uk-UA" sz="2800" dirty="0" smtClean="0">
              <a:solidFill>
                <a:schemeClr val="bg1"/>
              </a:solidFill>
            </a:rPr>
            <a:t>Хіппі</a:t>
          </a:r>
        </a:p>
      </dgm:t>
    </dgm:pt>
    <dgm:pt modelId="{BCB1ECDB-1DA9-4A94-8A99-7C4B31213143}" type="parTrans" cxnId="{B135A5F5-0935-4EA4-B3A0-D4B4164409B6}">
      <dgm:prSet/>
      <dgm:spPr/>
      <dgm:t>
        <a:bodyPr/>
        <a:lstStyle/>
        <a:p>
          <a:endParaRPr lang="ru-RU"/>
        </a:p>
      </dgm:t>
    </dgm:pt>
    <dgm:pt modelId="{F894EACB-DC65-4803-AA95-A93E80C8C1F6}" type="sibTrans" cxnId="{B135A5F5-0935-4EA4-B3A0-D4B4164409B6}">
      <dgm:prSet/>
      <dgm:spPr/>
      <dgm:t>
        <a:bodyPr/>
        <a:lstStyle/>
        <a:p>
          <a:endParaRPr lang="ru-RU"/>
        </a:p>
      </dgm:t>
    </dgm:pt>
    <dgm:pt modelId="{32B59249-8913-498A-8059-127F8C6F9976}">
      <dgm:prSet phldrT="[Текст]" custT="1"/>
      <dgm:spPr/>
      <dgm:t>
        <a:bodyPr/>
        <a:lstStyle/>
        <a:p>
          <a:r>
            <a:rPr lang="uk-UA" sz="2800" dirty="0" smtClean="0">
              <a:solidFill>
                <a:schemeClr val="bg1"/>
              </a:solidFill>
            </a:rPr>
            <a:t>Панки</a:t>
          </a:r>
          <a:endParaRPr lang="ru-RU" sz="2800" dirty="0">
            <a:solidFill>
              <a:schemeClr val="bg1"/>
            </a:solidFill>
          </a:endParaRPr>
        </a:p>
      </dgm:t>
    </dgm:pt>
    <dgm:pt modelId="{3B7FDBBF-C121-43AA-A04F-8E04A17D4DC0}" type="parTrans" cxnId="{5446C14E-D925-416E-BBDA-F0FDEE024F16}">
      <dgm:prSet/>
      <dgm:spPr/>
      <dgm:t>
        <a:bodyPr/>
        <a:lstStyle/>
        <a:p>
          <a:endParaRPr lang="ru-RU"/>
        </a:p>
      </dgm:t>
    </dgm:pt>
    <dgm:pt modelId="{FA605E8E-56A0-4862-B1E4-9C0881C1F746}" type="sibTrans" cxnId="{5446C14E-D925-416E-BBDA-F0FDEE024F16}">
      <dgm:prSet/>
      <dgm:spPr/>
      <dgm:t>
        <a:bodyPr/>
        <a:lstStyle/>
        <a:p>
          <a:endParaRPr lang="ru-RU"/>
        </a:p>
      </dgm:t>
    </dgm:pt>
    <dgm:pt modelId="{3A623BB4-1605-4FDD-8F47-3DEBA2981DC9}">
      <dgm:prSet phldrT="[Текст]" custT="1"/>
      <dgm:spPr/>
      <dgm:t>
        <a:bodyPr/>
        <a:lstStyle/>
        <a:p>
          <a:r>
            <a:rPr lang="uk-UA" sz="2800" dirty="0" smtClean="0">
              <a:solidFill>
                <a:schemeClr val="bg1"/>
              </a:solidFill>
            </a:rPr>
            <a:t>Емо</a:t>
          </a:r>
          <a:endParaRPr lang="ru-RU" sz="2800" dirty="0">
            <a:solidFill>
              <a:schemeClr val="bg1"/>
            </a:solidFill>
          </a:endParaRPr>
        </a:p>
      </dgm:t>
    </dgm:pt>
    <dgm:pt modelId="{F8C639BD-167A-4154-A015-7DF7769CE948}" type="parTrans" cxnId="{9F594443-0ED8-432F-B61A-EC5CB413B84C}">
      <dgm:prSet/>
      <dgm:spPr/>
      <dgm:t>
        <a:bodyPr/>
        <a:lstStyle/>
        <a:p>
          <a:endParaRPr lang="ru-RU"/>
        </a:p>
      </dgm:t>
    </dgm:pt>
    <dgm:pt modelId="{18DB6F3B-573F-4F1B-8167-7665FF0F1ED2}" type="sibTrans" cxnId="{9F594443-0ED8-432F-B61A-EC5CB413B84C}">
      <dgm:prSet/>
      <dgm:spPr/>
      <dgm:t>
        <a:bodyPr/>
        <a:lstStyle/>
        <a:p>
          <a:endParaRPr lang="ru-RU"/>
        </a:p>
      </dgm:t>
    </dgm:pt>
    <dgm:pt modelId="{972FB2ED-5140-4F17-86F4-58A22255A05E}">
      <dgm:prSet phldrT="[Текст]" custT="1"/>
      <dgm:spPr/>
      <dgm:t>
        <a:bodyPr/>
        <a:lstStyle/>
        <a:p>
          <a:r>
            <a:rPr lang="uk-UA" sz="2800" dirty="0" smtClean="0">
              <a:solidFill>
                <a:schemeClr val="bg1"/>
              </a:solidFill>
            </a:rPr>
            <a:t>Репери</a:t>
          </a:r>
          <a:endParaRPr lang="ru-RU" sz="2800" dirty="0">
            <a:solidFill>
              <a:schemeClr val="bg1"/>
            </a:solidFill>
          </a:endParaRPr>
        </a:p>
      </dgm:t>
    </dgm:pt>
    <dgm:pt modelId="{4A6C6563-9CE1-48DF-9B60-A2BC088EEA51}" type="parTrans" cxnId="{C54723DF-3DD0-4391-9290-E625A2ADCAEA}">
      <dgm:prSet/>
      <dgm:spPr/>
      <dgm:t>
        <a:bodyPr/>
        <a:lstStyle/>
        <a:p>
          <a:endParaRPr lang="ru-RU"/>
        </a:p>
      </dgm:t>
    </dgm:pt>
    <dgm:pt modelId="{ACB64245-180A-441D-B27A-6FA8212103EE}" type="sibTrans" cxnId="{C54723DF-3DD0-4391-9290-E625A2ADCAEA}">
      <dgm:prSet/>
      <dgm:spPr/>
      <dgm:t>
        <a:bodyPr/>
        <a:lstStyle/>
        <a:p>
          <a:endParaRPr lang="ru-RU"/>
        </a:p>
      </dgm:t>
    </dgm:pt>
    <dgm:pt modelId="{6B57CDDF-9F2B-4F92-A60A-DB9577E8D535}">
      <dgm:prSet phldrT="[Текст]" custT="1"/>
      <dgm:spPr/>
      <dgm:t>
        <a:bodyPr/>
        <a:lstStyle/>
        <a:p>
          <a:r>
            <a:rPr lang="uk-UA" sz="2800" dirty="0" smtClean="0">
              <a:solidFill>
                <a:schemeClr val="bg1"/>
              </a:solidFill>
            </a:rPr>
            <a:t>Готи</a:t>
          </a:r>
          <a:endParaRPr lang="ru-RU" sz="2800" dirty="0">
            <a:solidFill>
              <a:schemeClr val="bg1"/>
            </a:solidFill>
          </a:endParaRPr>
        </a:p>
      </dgm:t>
    </dgm:pt>
    <dgm:pt modelId="{7A5F9794-4913-4FC3-BF64-DAF615DA6FEE}" type="parTrans" cxnId="{7FFC444B-7691-44C1-87B6-DC33DEAC88FB}">
      <dgm:prSet/>
      <dgm:spPr/>
      <dgm:t>
        <a:bodyPr/>
        <a:lstStyle/>
        <a:p>
          <a:endParaRPr lang="ru-RU"/>
        </a:p>
      </dgm:t>
    </dgm:pt>
    <dgm:pt modelId="{52011212-A2B6-4436-AF36-AE399AF4161C}" type="sibTrans" cxnId="{7FFC444B-7691-44C1-87B6-DC33DEAC88FB}">
      <dgm:prSet/>
      <dgm:spPr/>
      <dgm:t>
        <a:bodyPr/>
        <a:lstStyle/>
        <a:p>
          <a:endParaRPr lang="ru-RU"/>
        </a:p>
      </dgm:t>
    </dgm:pt>
    <dgm:pt modelId="{88C94839-3CF2-42AB-B40A-0CC19099D2E0}">
      <dgm:prSet phldrT="[Текст]" custT="1"/>
      <dgm:spPr/>
      <dgm:t>
        <a:bodyPr/>
        <a:lstStyle/>
        <a:p>
          <a:r>
            <a:rPr lang="uk-UA" sz="2800" dirty="0" smtClean="0">
              <a:solidFill>
                <a:schemeClr val="bg1"/>
              </a:solidFill>
            </a:rPr>
            <a:t>Байкери</a:t>
          </a:r>
        </a:p>
      </dgm:t>
    </dgm:pt>
    <dgm:pt modelId="{193D8051-273F-4931-80BC-6035BEBB642F}" type="parTrans" cxnId="{D0BE5930-7C96-49BC-A78D-7755F4BC004D}">
      <dgm:prSet/>
      <dgm:spPr/>
      <dgm:t>
        <a:bodyPr/>
        <a:lstStyle/>
        <a:p>
          <a:endParaRPr lang="ru-RU"/>
        </a:p>
      </dgm:t>
    </dgm:pt>
    <dgm:pt modelId="{3D1E06F7-3908-46E7-BAB0-95C2B363D1F2}" type="sibTrans" cxnId="{D0BE5930-7C96-49BC-A78D-7755F4BC004D}">
      <dgm:prSet/>
      <dgm:spPr/>
      <dgm:t>
        <a:bodyPr/>
        <a:lstStyle/>
        <a:p>
          <a:endParaRPr lang="ru-RU"/>
        </a:p>
      </dgm:t>
    </dgm:pt>
    <dgm:pt modelId="{C2AB1C54-1682-4958-A656-9FF90C2EA620}">
      <dgm:prSet phldrT="[Текст]" custT="1"/>
      <dgm:spPr/>
      <dgm:t>
        <a:bodyPr/>
        <a:lstStyle/>
        <a:p>
          <a:r>
            <a:rPr lang="uk-UA" sz="2800" dirty="0" smtClean="0">
              <a:solidFill>
                <a:schemeClr val="bg1"/>
              </a:solidFill>
            </a:rPr>
            <a:t>Хіп-хопери</a:t>
          </a:r>
        </a:p>
      </dgm:t>
    </dgm:pt>
    <dgm:pt modelId="{37436758-C0A1-4128-B3AB-4A106246DF8C}" type="parTrans" cxnId="{5CBE3175-F989-4F63-930D-94594DCB9EB4}">
      <dgm:prSet/>
      <dgm:spPr/>
      <dgm:t>
        <a:bodyPr/>
        <a:lstStyle/>
        <a:p>
          <a:endParaRPr lang="ru-RU"/>
        </a:p>
      </dgm:t>
    </dgm:pt>
    <dgm:pt modelId="{5AB61F4B-D518-42FD-AB54-627C65728E73}" type="sibTrans" cxnId="{5CBE3175-F989-4F63-930D-94594DCB9EB4}">
      <dgm:prSet/>
      <dgm:spPr/>
      <dgm:t>
        <a:bodyPr/>
        <a:lstStyle/>
        <a:p>
          <a:endParaRPr lang="ru-RU"/>
        </a:p>
      </dgm:t>
    </dgm:pt>
    <dgm:pt modelId="{ECFCC361-4B18-4657-AD63-A1CC99C5383D}">
      <dgm:prSet phldrT="[Текст]" custT="1"/>
      <dgm:spPr/>
      <dgm:t>
        <a:bodyPr/>
        <a:lstStyle/>
        <a:p>
          <a:r>
            <a:rPr lang="uk-UA" sz="2800" dirty="0" smtClean="0">
              <a:solidFill>
                <a:schemeClr val="bg1"/>
              </a:solidFill>
            </a:rPr>
            <a:t>Скінхеди</a:t>
          </a:r>
        </a:p>
      </dgm:t>
    </dgm:pt>
    <dgm:pt modelId="{62B29F23-6C1E-4436-B92D-66144D37B6C5}" type="parTrans" cxnId="{467B738B-21D6-4D59-AFF6-E1CF67EABC7B}">
      <dgm:prSet/>
      <dgm:spPr/>
      <dgm:t>
        <a:bodyPr/>
        <a:lstStyle/>
        <a:p>
          <a:endParaRPr lang="ru-RU"/>
        </a:p>
      </dgm:t>
    </dgm:pt>
    <dgm:pt modelId="{983AFDB0-129E-4128-BB08-6EA5E1F00957}" type="sibTrans" cxnId="{467B738B-21D6-4D59-AFF6-E1CF67EABC7B}">
      <dgm:prSet/>
      <dgm:spPr/>
      <dgm:t>
        <a:bodyPr/>
        <a:lstStyle/>
        <a:p>
          <a:endParaRPr lang="ru-RU"/>
        </a:p>
      </dgm:t>
    </dgm:pt>
    <dgm:pt modelId="{09FE13F9-CA09-485B-B2A4-3B2D15DA6F93}" type="pres">
      <dgm:prSet presAssocID="{A14D38AB-DFF7-49EE-B864-207E368F65BE}" presName="linear" presStyleCnt="0">
        <dgm:presLayoutVars>
          <dgm:animLvl val="lvl"/>
          <dgm:resizeHandles val="exact"/>
        </dgm:presLayoutVars>
      </dgm:prSet>
      <dgm:spPr/>
    </dgm:pt>
    <dgm:pt modelId="{D205D1C3-F5AE-4F30-A176-45930EA654CE}" type="pres">
      <dgm:prSet presAssocID="{5CEF82AF-2053-40CC-8F1A-A956B91CC05C}" presName="parentText" presStyleLbl="node1" presStyleIdx="0" presStyleCnt="9" custLinFactY="-9524" custLinFactNeighborX="14516" custLinFactNeighborY="-100000">
        <dgm:presLayoutVars>
          <dgm:chMax val="0"/>
          <dgm:bulletEnabled val="1"/>
        </dgm:presLayoutVars>
      </dgm:prSet>
      <dgm:spPr/>
    </dgm:pt>
    <dgm:pt modelId="{EBC62C15-8EC5-4065-9D78-6C65B12C8F22}" type="pres">
      <dgm:prSet presAssocID="{9239161E-48A2-4ED9-96F8-07A4CFE4818A}" presName="spacer" presStyleCnt="0"/>
      <dgm:spPr/>
    </dgm:pt>
    <dgm:pt modelId="{2CCFD716-41B4-473B-BEDC-8B8B77217B7E}" type="pres">
      <dgm:prSet presAssocID="{05AF96E4-E52C-40E3-B66E-FBE991C54E62}" presName="parentText" presStyleLbl="node1" presStyleIdx="1" presStyleCnt="9">
        <dgm:presLayoutVars>
          <dgm:chMax val="0"/>
          <dgm:bulletEnabled val="1"/>
        </dgm:presLayoutVars>
      </dgm:prSet>
      <dgm:spPr/>
      <dgm:t>
        <a:bodyPr/>
        <a:lstStyle/>
        <a:p>
          <a:endParaRPr lang="ru-RU"/>
        </a:p>
      </dgm:t>
    </dgm:pt>
    <dgm:pt modelId="{7D390DC8-3F0D-4A2E-9030-CF00977F6FA4}" type="pres">
      <dgm:prSet presAssocID="{F894EACB-DC65-4803-AA95-A93E80C8C1F6}" presName="spacer" presStyleCnt="0"/>
      <dgm:spPr/>
    </dgm:pt>
    <dgm:pt modelId="{DF22F0E2-1702-40B3-8338-3D3A8E845B81}" type="pres">
      <dgm:prSet presAssocID="{32B59249-8913-498A-8059-127F8C6F9976}" presName="parentText" presStyleLbl="node1" presStyleIdx="2" presStyleCnt="9">
        <dgm:presLayoutVars>
          <dgm:chMax val="0"/>
          <dgm:bulletEnabled val="1"/>
        </dgm:presLayoutVars>
      </dgm:prSet>
      <dgm:spPr/>
    </dgm:pt>
    <dgm:pt modelId="{31119518-A555-4FF6-965D-30CCBA58B0BE}" type="pres">
      <dgm:prSet presAssocID="{FA605E8E-56A0-4862-B1E4-9C0881C1F746}" presName="spacer" presStyleCnt="0"/>
      <dgm:spPr/>
    </dgm:pt>
    <dgm:pt modelId="{B33A4E88-542F-4E6C-91B4-DF7F2C4A122F}" type="pres">
      <dgm:prSet presAssocID="{972FB2ED-5140-4F17-86F4-58A22255A05E}" presName="parentText" presStyleLbl="node1" presStyleIdx="3" presStyleCnt="9">
        <dgm:presLayoutVars>
          <dgm:chMax val="0"/>
          <dgm:bulletEnabled val="1"/>
        </dgm:presLayoutVars>
      </dgm:prSet>
      <dgm:spPr/>
    </dgm:pt>
    <dgm:pt modelId="{4B11CE90-6ED6-4CA8-813D-58F9D7F7E1C3}" type="pres">
      <dgm:prSet presAssocID="{ACB64245-180A-441D-B27A-6FA8212103EE}" presName="spacer" presStyleCnt="0"/>
      <dgm:spPr/>
    </dgm:pt>
    <dgm:pt modelId="{88C41D85-F90F-48C7-BB9D-1BED7C069C6A}" type="pres">
      <dgm:prSet presAssocID="{6B57CDDF-9F2B-4F92-A60A-DB9577E8D535}" presName="parentText" presStyleLbl="node1" presStyleIdx="4" presStyleCnt="9">
        <dgm:presLayoutVars>
          <dgm:chMax val="0"/>
          <dgm:bulletEnabled val="1"/>
        </dgm:presLayoutVars>
      </dgm:prSet>
      <dgm:spPr/>
      <dgm:t>
        <a:bodyPr/>
        <a:lstStyle/>
        <a:p>
          <a:endParaRPr lang="ru-RU"/>
        </a:p>
      </dgm:t>
    </dgm:pt>
    <dgm:pt modelId="{75157B54-F87A-476E-96BB-D27A88613E89}" type="pres">
      <dgm:prSet presAssocID="{52011212-A2B6-4436-AF36-AE399AF4161C}" presName="spacer" presStyleCnt="0"/>
      <dgm:spPr/>
    </dgm:pt>
    <dgm:pt modelId="{0BF65530-76C6-4586-AA5E-3002C0BA85C9}" type="pres">
      <dgm:prSet presAssocID="{3A623BB4-1605-4FDD-8F47-3DEBA2981DC9}" presName="parentText" presStyleLbl="node1" presStyleIdx="5" presStyleCnt="9">
        <dgm:presLayoutVars>
          <dgm:chMax val="0"/>
          <dgm:bulletEnabled val="1"/>
        </dgm:presLayoutVars>
      </dgm:prSet>
      <dgm:spPr/>
      <dgm:t>
        <a:bodyPr/>
        <a:lstStyle/>
        <a:p>
          <a:endParaRPr lang="ru-RU"/>
        </a:p>
      </dgm:t>
    </dgm:pt>
    <dgm:pt modelId="{F06BED54-49DB-43CB-A419-D9C1D6525368}" type="pres">
      <dgm:prSet presAssocID="{18DB6F3B-573F-4F1B-8167-7665FF0F1ED2}" presName="spacer" presStyleCnt="0"/>
      <dgm:spPr/>
    </dgm:pt>
    <dgm:pt modelId="{DB2C48EC-2080-4C7D-82D0-53500A05F01E}" type="pres">
      <dgm:prSet presAssocID="{88C94839-3CF2-42AB-B40A-0CC19099D2E0}" presName="parentText" presStyleLbl="node1" presStyleIdx="6" presStyleCnt="9">
        <dgm:presLayoutVars>
          <dgm:chMax val="0"/>
          <dgm:bulletEnabled val="1"/>
        </dgm:presLayoutVars>
      </dgm:prSet>
      <dgm:spPr/>
      <dgm:t>
        <a:bodyPr/>
        <a:lstStyle/>
        <a:p>
          <a:endParaRPr lang="ru-RU"/>
        </a:p>
      </dgm:t>
    </dgm:pt>
    <dgm:pt modelId="{58ED37D3-2F3E-429D-9D1F-E4906FAC4DD1}" type="pres">
      <dgm:prSet presAssocID="{3D1E06F7-3908-46E7-BAB0-95C2B363D1F2}" presName="spacer" presStyleCnt="0"/>
      <dgm:spPr/>
    </dgm:pt>
    <dgm:pt modelId="{86D0D033-329F-4CDD-A4BA-75F64F2BB17E}" type="pres">
      <dgm:prSet presAssocID="{C2AB1C54-1682-4958-A656-9FF90C2EA620}" presName="parentText" presStyleLbl="node1" presStyleIdx="7" presStyleCnt="9">
        <dgm:presLayoutVars>
          <dgm:chMax val="0"/>
          <dgm:bulletEnabled val="1"/>
        </dgm:presLayoutVars>
      </dgm:prSet>
      <dgm:spPr/>
    </dgm:pt>
    <dgm:pt modelId="{EB52C5E1-65ED-457E-AA1A-F4A3FF46144E}" type="pres">
      <dgm:prSet presAssocID="{5AB61F4B-D518-42FD-AB54-627C65728E73}" presName="spacer" presStyleCnt="0"/>
      <dgm:spPr/>
    </dgm:pt>
    <dgm:pt modelId="{832BFCD0-19B5-45DF-B7BC-47DF95B093BF}" type="pres">
      <dgm:prSet presAssocID="{ECFCC361-4B18-4657-AD63-A1CC99C5383D}" presName="parentText" presStyleLbl="node1" presStyleIdx="8" presStyleCnt="9">
        <dgm:presLayoutVars>
          <dgm:chMax val="0"/>
          <dgm:bulletEnabled val="1"/>
        </dgm:presLayoutVars>
      </dgm:prSet>
      <dgm:spPr/>
    </dgm:pt>
  </dgm:ptLst>
  <dgm:cxnLst>
    <dgm:cxn modelId="{8DC6B02E-B684-4672-B059-33ADA7EC6E4B}" type="presOf" srcId="{88C94839-3CF2-42AB-B40A-0CC19099D2E0}" destId="{DB2C48EC-2080-4C7D-82D0-53500A05F01E}" srcOrd="0" destOrd="0" presId="urn:microsoft.com/office/officeart/2005/8/layout/vList2"/>
    <dgm:cxn modelId="{467B738B-21D6-4D59-AFF6-E1CF67EABC7B}" srcId="{A14D38AB-DFF7-49EE-B864-207E368F65BE}" destId="{ECFCC361-4B18-4657-AD63-A1CC99C5383D}" srcOrd="8" destOrd="0" parTransId="{62B29F23-6C1E-4436-B92D-66144D37B6C5}" sibTransId="{983AFDB0-129E-4128-BB08-6EA5E1F00957}"/>
    <dgm:cxn modelId="{F254B336-8480-4111-ACB3-513879BC08A3}" type="presOf" srcId="{5CEF82AF-2053-40CC-8F1A-A956B91CC05C}" destId="{D205D1C3-F5AE-4F30-A176-45930EA654CE}" srcOrd="0" destOrd="0" presId="urn:microsoft.com/office/officeart/2005/8/layout/vList2"/>
    <dgm:cxn modelId="{6C0ECD5F-CB16-4689-8550-5DC706826683}" type="presOf" srcId="{ECFCC361-4B18-4657-AD63-A1CC99C5383D}" destId="{832BFCD0-19B5-45DF-B7BC-47DF95B093BF}" srcOrd="0" destOrd="0" presId="urn:microsoft.com/office/officeart/2005/8/layout/vList2"/>
    <dgm:cxn modelId="{302798CC-83AF-4599-AF15-E45E54A032F0}" type="presOf" srcId="{A14D38AB-DFF7-49EE-B864-207E368F65BE}" destId="{09FE13F9-CA09-485B-B2A4-3B2D15DA6F93}" srcOrd="0" destOrd="0" presId="urn:microsoft.com/office/officeart/2005/8/layout/vList2"/>
    <dgm:cxn modelId="{D0BE5930-7C96-49BC-A78D-7755F4BC004D}" srcId="{A14D38AB-DFF7-49EE-B864-207E368F65BE}" destId="{88C94839-3CF2-42AB-B40A-0CC19099D2E0}" srcOrd="6" destOrd="0" parTransId="{193D8051-273F-4931-80BC-6035BEBB642F}" sibTransId="{3D1E06F7-3908-46E7-BAB0-95C2B363D1F2}"/>
    <dgm:cxn modelId="{5446C14E-D925-416E-BBDA-F0FDEE024F16}" srcId="{A14D38AB-DFF7-49EE-B864-207E368F65BE}" destId="{32B59249-8913-498A-8059-127F8C6F9976}" srcOrd="2" destOrd="0" parTransId="{3B7FDBBF-C121-43AA-A04F-8E04A17D4DC0}" sibTransId="{FA605E8E-56A0-4862-B1E4-9C0881C1F746}"/>
    <dgm:cxn modelId="{F633700B-22CB-4765-B377-93660E30D59D}" type="presOf" srcId="{972FB2ED-5140-4F17-86F4-58A22255A05E}" destId="{B33A4E88-542F-4E6C-91B4-DF7F2C4A122F}" srcOrd="0" destOrd="0" presId="urn:microsoft.com/office/officeart/2005/8/layout/vList2"/>
    <dgm:cxn modelId="{7FFC444B-7691-44C1-87B6-DC33DEAC88FB}" srcId="{A14D38AB-DFF7-49EE-B864-207E368F65BE}" destId="{6B57CDDF-9F2B-4F92-A60A-DB9577E8D535}" srcOrd="4" destOrd="0" parTransId="{7A5F9794-4913-4FC3-BF64-DAF615DA6FEE}" sibTransId="{52011212-A2B6-4436-AF36-AE399AF4161C}"/>
    <dgm:cxn modelId="{C54723DF-3DD0-4391-9290-E625A2ADCAEA}" srcId="{A14D38AB-DFF7-49EE-B864-207E368F65BE}" destId="{972FB2ED-5140-4F17-86F4-58A22255A05E}" srcOrd="3" destOrd="0" parTransId="{4A6C6563-9CE1-48DF-9B60-A2BC088EEA51}" sibTransId="{ACB64245-180A-441D-B27A-6FA8212103EE}"/>
    <dgm:cxn modelId="{20FB4B41-1A8F-42F8-9BBA-6EF97CD6E08B}" type="presOf" srcId="{32B59249-8913-498A-8059-127F8C6F9976}" destId="{DF22F0E2-1702-40B3-8338-3D3A8E845B81}" srcOrd="0" destOrd="0" presId="urn:microsoft.com/office/officeart/2005/8/layout/vList2"/>
    <dgm:cxn modelId="{B135A5F5-0935-4EA4-B3A0-D4B4164409B6}" srcId="{A14D38AB-DFF7-49EE-B864-207E368F65BE}" destId="{05AF96E4-E52C-40E3-B66E-FBE991C54E62}" srcOrd="1" destOrd="0" parTransId="{BCB1ECDB-1DA9-4A94-8A99-7C4B31213143}" sibTransId="{F894EACB-DC65-4803-AA95-A93E80C8C1F6}"/>
    <dgm:cxn modelId="{FC15D204-E405-4AF3-8BF0-69643F781CEC}" type="presOf" srcId="{6B57CDDF-9F2B-4F92-A60A-DB9577E8D535}" destId="{88C41D85-F90F-48C7-BB9D-1BED7C069C6A}" srcOrd="0" destOrd="0" presId="urn:microsoft.com/office/officeart/2005/8/layout/vList2"/>
    <dgm:cxn modelId="{5CBE3175-F989-4F63-930D-94594DCB9EB4}" srcId="{A14D38AB-DFF7-49EE-B864-207E368F65BE}" destId="{C2AB1C54-1682-4958-A656-9FF90C2EA620}" srcOrd="7" destOrd="0" parTransId="{37436758-C0A1-4128-B3AB-4A106246DF8C}" sibTransId="{5AB61F4B-D518-42FD-AB54-627C65728E73}"/>
    <dgm:cxn modelId="{5A9334B1-BC0E-473A-9CA1-9C8EEEA1AAFF}" type="presOf" srcId="{05AF96E4-E52C-40E3-B66E-FBE991C54E62}" destId="{2CCFD716-41B4-473B-BEDC-8B8B77217B7E}" srcOrd="0" destOrd="0" presId="urn:microsoft.com/office/officeart/2005/8/layout/vList2"/>
    <dgm:cxn modelId="{9F594443-0ED8-432F-B61A-EC5CB413B84C}" srcId="{A14D38AB-DFF7-49EE-B864-207E368F65BE}" destId="{3A623BB4-1605-4FDD-8F47-3DEBA2981DC9}" srcOrd="5" destOrd="0" parTransId="{F8C639BD-167A-4154-A015-7DF7769CE948}" sibTransId="{18DB6F3B-573F-4F1B-8167-7665FF0F1ED2}"/>
    <dgm:cxn modelId="{E4E91A7E-65B3-49D5-985D-6D5ACFCCFE15}" type="presOf" srcId="{C2AB1C54-1682-4958-A656-9FF90C2EA620}" destId="{86D0D033-329F-4CDD-A4BA-75F64F2BB17E}" srcOrd="0" destOrd="0" presId="urn:microsoft.com/office/officeart/2005/8/layout/vList2"/>
    <dgm:cxn modelId="{5E196C97-16FA-475F-9B4F-B466DB75B348}" type="presOf" srcId="{3A623BB4-1605-4FDD-8F47-3DEBA2981DC9}" destId="{0BF65530-76C6-4586-AA5E-3002C0BA85C9}" srcOrd="0" destOrd="0" presId="urn:microsoft.com/office/officeart/2005/8/layout/vList2"/>
    <dgm:cxn modelId="{6112311D-2DC3-451C-BC58-83EC2C78DC52}" srcId="{A14D38AB-DFF7-49EE-B864-207E368F65BE}" destId="{5CEF82AF-2053-40CC-8F1A-A956B91CC05C}" srcOrd="0" destOrd="0" parTransId="{7414D10A-478B-496D-BEC0-5BC9F3694AFC}" sibTransId="{9239161E-48A2-4ED9-96F8-07A4CFE4818A}"/>
    <dgm:cxn modelId="{A595675B-A1F6-4B48-ABC8-3E4812E6AB50}" type="presParOf" srcId="{09FE13F9-CA09-485B-B2A4-3B2D15DA6F93}" destId="{D205D1C3-F5AE-4F30-A176-45930EA654CE}" srcOrd="0" destOrd="0" presId="urn:microsoft.com/office/officeart/2005/8/layout/vList2"/>
    <dgm:cxn modelId="{AA50EC38-ADE9-4FD2-88ED-09057DDE003F}" type="presParOf" srcId="{09FE13F9-CA09-485B-B2A4-3B2D15DA6F93}" destId="{EBC62C15-8EC5-4065-9D78-6C65B12C8F22}" srcOrd="1" destOrd="0" presId="urn:microsoft.com/office/officeart/2005/8/layout/vList2"/>
    <dgm:cxn modelId="{04B1624C-E6AE-4CC8-A2CF-F535178EEB07}" type="presParOf" srcId="{09FE13F9-CA09-485B-B2A4-3B2D15DA6F93}" destId="{2CCFD716-41B4-473B-BEDC-8B8B77217B7E}" srcOrd="2" destOrd="0" presId="urn:microsoft.com/office/officeart/2005/8/layout/vList2"/>
    <dgm:cxn modelId="{EBDF9962-3CCB-452D-8CF2-7A9F0E44CBD5}" type="presParOf" srcId="{09FE13F9-CA09-485B-B2A4-3B2D15DA6F93}" destId="{7D390DC8-3F0D-4A2E-9030-CF00977F6FA4}" srcOrd="3" destOrd="0" presId="urn:microsoft.com/office/officeart/2005/8/layout/vList2"/>
    <dgm:cxn modelId="{0D9C1F17-28F2-4809-958C-469D3526ED7D}" type="presParOf" srcId="{09FE13F9-CA09-485B-B2A4-3B2D15DA6F93}" destId="{DF22F0E2-1702-40B3-8338-3D3A8E845B81}" srcOrd="4" destOrd="0" presId="urn:microsoft.com/office/officeart/2005/8/layout/vList2"/>
    <dgm:cxn modelId="{A7357FB3-CF38-4847-AF24-2A9B915D0CD7}" type="presParOf" srcId="{09FE13F9-CA09-485B-B2A4-3B2D15DA6F93}" destId="{31119518-A555-4FF6-965D-30CCBA58B0BE}" srcOrd="5" destOrd="0" presId="urn:microsoft.com/office/officeart/2005/8/layout/vList2"/>
    <dgm:cxn modelId="{AE4036EB-1D85-4311-81BB-F88B7882C19F}" type="presParOf" srcId="{09FE13F9-CA09-485B-B2A4-3B2D15DA6F93}" destId="{B33A4E88-542F-4E6C-91B4-DF7F2C4A122F}" srcOrd="6" destOrd="0" presId="urn:microsoft.com/office/officeart/2005/8/layout/vList2"/>
    <dgm:cxn modelId="{5C6AC241-DA8C-458C-A6C9-1E1838C8BB63}" type="presParOf" srcId="{09FE13F9-CA09-485B-B2A4-3B2D15DA6F93}" destId="{4B11CE90-6ED6-4CA8-813D-58F9D7F7E1C3}" srcOrd="7" destOrd="0" presId="urn:microsoft.com/office/officeart/2005/8/layout/vList2"/>
    <dgm:cxn modelId="{71ACE0F7-36AE-4E01-B4DA-33C2498E7B92}" type="presParOf" srcId="{09FE13F9-CA09-485B-B2A4-3B2D15DA6F93}" destId="{88C41D85-F90F-48C7-BB9D-1BED7C069C6A}" srcOrd="8" destOrd="0" presId="urn:microsoft.com/office/officeart/2005/8/layout/vList2"/>
    <dgm:cxn modelId="{869EE94E-81BA-4C7C-8934-3B96BED77661}" type="presParOf" srcId="{09FE13F9-CA09-485B-B2A4-3B2D15DA6F93}" destId="{75157B54-F87A-476E-96BB-D27A88613E89}" srcOrd="9" destOrd="0" presId="urn:microsoft.com/office/officeart/2005/8/layout/vList2"/>
    <dgm:cxn modelId="{E3FED37A-0D5E-4E98-BF47-021C946FDA17}" type="presParOf" srcId="{09FE13F9-CA09-485B-B2A4-3B2D15DA6F93}" destId="{0BF65530-76C6-4586-AA5E-3002C0BA85C9}" srcOrd="10" destOrd="0" presId="urn:microsoft.com/office/officeart/2005/8/layout/vList2"/>
    <dgm:cxn modelId="{1E18ED0A-4E52-4AAC-B22D-7019E9903081}" type="presParOf" srcId="{09FE13F9-CA09-485B-B2A4-3B2D15DA6F93}" destId="{F06BED54-49DB-43CB-A419-D9C1D6525368}" srcOrd="11" destOrd="0" presId="urn:microsoft.com/office/officeart/2005/8/layout/vList2"/>
    <dgm:cxn modelId="{7AEA10E5-5D05-4536-B55A-ADEABFA4B50F}" type="presParOf" srcId="{09FE13F9-CA09-485B-B2A4-3B2D15DA6F93}" destId="{DB2C48EC-2080-4C7D-82D0-53500A05F01E}" srcOrd="12" destOrd="0" presId="urn:microsoft.com/office/officeart/2005/8/layout/vList2"/>
    <dgm:cxn modelId="{0CE62B42-1288-43A0-AA6C-6DA7CCEEB8B4}" type="presParOf" srcId="{09FE13F9-CA09-485B-B2A4-3B2D15DA6F93}" destId="{58ED37D3-2F3E-429D-9D1F-E4906FAC4DD1}" srcOrd="13" destOrd="0" presId="urn:microsoft.com/office/officeart/2005/8/layout/vList2"/>
    <dgm:cxn modelId="{AFC37AC9-DBF6-4C07-9B9C-EFA53D4E16FA}" type="presParOf" srcId="{09FE13F9-CA09-485B-B2A4-3B2D15DA6F93}" destId="{86D0D033-329F-4CDD-A4BA-75F64F2BB17E}" srcOrd="14" destOrd="0" presId="urn:microsoft.com/office/officeart/2005/8/layout/vList2"/>
    <dgm:cxn modelId="{465D1D6A-EE2D-48EE-8EAC-589038CE7D48}" type="presParOf" srcId="{09FE13F9-CA09-485B-B2A4-3B2D15DA6F93}" destId="{EB52C5E1-65ED-457E-AA1A-F4A3FF46144E}" srcOrd="15" destOrd="0" presId="urn:microsoft.com/office/officeart/2005/8/layout/vList2"/>
    <dgm:cxn modelId="{A85C47CB-A356-4AB1-BBD3-66CFF989E866}" type="presParOf" srcId="{09FE13F9-CA09-485B-B2A4-3B2D15DA6F93}" destId="{832BFCD0-19B5-45DF-B7BC-47DF95B093BF}"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05D1C3-F5AE-4F30-A176-45930EA654CE}">
      <dsp:nvSpPr>
        <dsp:cNvPr id="0" name=""/>
        <dsp:cNvSpPr/>
      </dsp:nvSpPr>
      <dsp:spPr>
        <a:xfrm>
          <a:off x="0" y="0"/>
          <a:ext cx="4464496" cy="615861"/>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1"/>
              </a:solidFill>
            </a:rPr>
            <a:t>Моди</a:t>
          </a:r>
          <a:endParaRPr lang="ru-RU" sz="2800" kern="1200" dirty="0">
            <a:solidFill>
              <a:schemeClr val="bg1"/>
            </a:solidFill>
          </a:endParaRPr>
        </a:p>
      </dsp:txBody>
      <dsp:txXfrm>
        <a:off x="0" y="0"/>
        <a:ext cx="4464496" cy="615861"/>
      </dsp:txXfrm>
    </dsp:sp>
    <dsp:sp modelId="{2CCFD716-41B4-473B-BEDC-8B8B77217B7E}">
      <dsp:nvSpPr>
        <dsp:cNvPr id="0" name=""/>
        <dsp:cNvSpPr/>
      </dsp:nvSpPr>
      <dsp:spPr>
        <a:xfrm>
          <a:off x="0" y="632205"/>
          <a:ext cx="4464496" cy="615861"/>
        </a:xfrm>
        <a:prstGeom prst="roundRect">
          <a:avLst/>
        </a:prstGeom>
        <a:gradFill rotWithShape="0">
          <a:gsLst>
            <a:gs pos="0">
              <a:schemeClr val="accent2">
                <a:shade val="50000"/>
                <a:hueOff val="159075"/>
                <a:satOff val="-9493"/>
                <a:lumOff val="12005"/>
                <a:alphaOff val="0"/>
                <a:shade val="51000"/>
                <a:satMod val="130000"/>
              </a:schemeClr>
            </a:gs>
            <a:gs pos="80000">
              <a:schemeClr val="accent2">
                <a:shade val="50000"/>
                <a:hueOff val="159075"/>
                <a:satOff val="-9493"/>
                <a:lumOff val="12005"/>
                <a:alphaOff val="0"/>
                <a:shade val="93000"/>
                <a:satMod val="130000"/>
              </a:schemeClr>
            </a:gs>
            <a:gs pos="100000">
              <a:schemeClr val="accent2">
                <a:shade val="50000"/>
                <a:hueOff val="159075"/>
                <a:satOff val="-9493"/>
                <a:lumOff val="120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1"/>
              </a:solidFill>
            </a:rPr>
            <a:t>Хіппі</a:t>
          </a:r>
        </a:p>
      </dsp:txBody>
      <dsp:txXfrm>
        <a:off x="0" y="632205"/>
        <a:ext cx="4464496" cy="615861"/>
      </dsp:txXfrm>
    </dsp:sp>
    <dsp:sp modelId="{DF22F0E2-1702-40B3-8338-3D3A8E845B81}">
      <dsp:nvSpPr>
        <dsp:cNvPr id="0" name=""/>
        <dsp:cNvSpPr/>
      </dsp:nvSpPr>
      <dsp:spPr>
        <a:xfrm>
          <a:off x="0" y="1262368"/>
          <a:ext cx="4464496" cy="615861"/>
        </a:xfrm>
        <a:prstGeom prst="roundRect">
          <a:avLst/>
        </a:prstGeom>
        <a:gradFill rotWithShape="0">
          <a:gsLst>
            <a:gs pos="0">
              <a:schemeClr val="accent2">
                <a:shade val="50000"/>
                <a:hueOff val="318149"/>
                <a:satOff val="-18987"/>
                <a:lumOff val="24011"/>
                <a:alphaOff val="0"/>
                <a:shade val="51000"/>
                <a:satMod val="130000"/>
              </a:schemeClr>
            </a:gs>
            <a:gs pos="80000">
              <a:schemeClr val="accent2">
                <a:shade val="50000"/>
                <a:hueOff val="318149"/>
                <a:satOff val="-18987"/>
                <a:lumOff val="24011"/>
                <a:alphaOff val="0"/>
                <a:shade val="93000"/>
                <a:satMod val="130000"/>
              </a:schemeClr>
            </a:gs>
            <a:gs pos="100000">
              <a:schemeClr val="accent2">
                <a:shade val="50000"/>
                <a:hueOff val="318149"/>
                <a:satOff val="-18987"/>
                <a:lumOff val="240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1"/>
              </a:solidFill>
            </a:rPr>
            <a:t>Панки</a:t>
          </a:r>
          <a:endParaRPr lang="ru-RU" sz="2800" kern="1200" dirty="0">
            <a:solidFill>
              <a:schemeClr val="bg1"/>
            </a:solidFill>
          </a:endParaRPr>
        </a:p>
      </dsp:txBody>
      <dsp:txXfrm>
        <a:off x="0" y="1262368"/>
        <a:ext cx="4464496" cy="615861"/>
      </dsp:txXfrm>
    </dsp:sp>
    <dsp:sp modelId="{B33A4E88-542F-4E6C-91B4-DF7F2C4A122F}">
      <dsp:nvSpPr>
        <dsp:cNvPr id="0" name=""/>
        <dsp:cNvSpPr/>
      </dsp:nvSpPr>
      <dsp:spPr>
        <a:xfrm>
          <a:off x="0" y="1892530"/>
          <a:ext cx="4464496" cy="615861"/>
        </a:xfrm>
        <a:prstGeom prst="roundRect">
          <a:avLst/>
        </a:prstGeom>
        <a:gradFill rotWithShape="0">
          <a:gsLst>
            <a:gs pos="0">
              <a:schemeClr val="accent2">
                <a:shade val="50000"/>
                <a:hueOff val="477224"/>
                <a:satOff val="-28480"/>
                <a:lumOff val="36016"/>
                <a:alphaOff val="0"/>
                <a:shade val="51000"/>
                <a:satMod val="130000"/>
              </a:schemeClr>
            </a:gs>
            <a:gs pos="80000">
              <a:schemeClr val="accent2">
                <a:shade val="50000"/>
                <a:hueOff val="477224"/>
                <a:satOff val="-28480"/>
                <a:lumOff val="36016"/>
                <a:alphaOff val="0"/>
                <a:shade val="93000"/>
                <a:satMod val="130000"/>
              </a:schemeClr>
            </a:gs>
            <a:gs pos="100000">
              <a:schemeClr val="accent2">
                <a:shade val="50000"/>
                <a:hueOff val="477224"/>
                <a:satOff val="-28480"/>
                <a:lumOff val="360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1"/>
              </a:solidFill>
            </a:rPr>
            <a:t>Репери</a:t>
          </a:r>
          <a:endParaRPr lang="ru-RU" sz="2800" kern="1200" dirty="0">
            <a:solidFill>
              <a:schemeClr val="bg1"/>
            </a:solidFill>
          </a:endParaRPr>
        </a:p>
      </dsp:txBody>
      <dsp:txXfrm>
        <a:off x="0" y="1892530"/>
        <a:ext cx="4464496" cy="615861"/>
      </dsp:txXfrm>
    </dsp:sp>
    <dsp:sp modelId="{88C41D85-F90F-48C7-BB9D-1BED7C069C6A}">
      <dsp:nvSpPr>
        <dsp:cNvPr id="0" name=""/>
        <dsp:cNvSpPr/>
      </dsp:nvSpPr>
      <dsp:spPr>
        <a:xfrm>
          <a:off x="0" y="2522693"/>
          <a:ext cx="4464496" cy="615861"/>
        </a:xfrm>
        <a:prstGeom prst="roundRect">
          <a:avLst/>
        </a:prstGeom>
        <a:gradFill rotWithShape="0">
          <a:gsLst>
            <a:gs pos="0">
              <a:schemeClr val="accent2">
                <a:shade val="50000"/>
                <a:hueOff val="636298"/>
                <a:satOff val="-37973"/>
                <a:lumOff val="48021"/>
                <a:alphaOff val="0"/>
                <a:shade val="51000"/>
                <a:satMod val="130000"/>
              </a:schemeClr>
            </a:gs>
            <a:gs pos="80000">
              <a:schemeClr val="accent2">
                <a:shade val="50000"/>
                <a:hueOff val="636298"/>
                <a:satOff val="-37973"/>
                <a:lumOff val="48021"/>
                <a:alphaOff val="0"/>
                <a:shade val="93000"/>
                <a:satMod val="130000"/>
              </a:schemeClr>
            </a:gs>
            <a:gs pos="100000">
              <a:schemeClr val="accent2">
                <a:shade val="50000"/>
                <a:hueOff val="636298"/>
                <a:satOff val="-37973"/>
                <a:lumOff val="48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1"/>
              </a:solidFill>
            </a:rPr>
            <a:t>Готи</a:t>
          </a:r>
          <a:endParaRPr lang="ru-RU" sz="2800" kern="1200" dirty="0">
            <a:solidFill>
              <a:schemeClr val="bg1"/>
            </a:solidFill>
          </a:endParaRPr>
        </a:p>
      </dsp:txBody>
      <dsp:txXfrm>
        <a:off x="0" y="2522693"/>
        <a:ext cx="4464496" cy="615861"/>
      </dsp:txXfrm>
    </dsp:sp>
    <dsp:sp modelId="{0BF65530-76C6-4586-AA5E-3002C0BA85C9}">
      <dsp:nvSpPr>
        <dsp:cNvPr id="0" name=""/>
        <dsp:cNvSpPr/>
      </dsp:nvSpPr>
      <dsp:spPr>
        <a:xfrm>
          <a:off x="0" y="3152856"/>
          <a:ext cx="4464496" cy="615861"/>
        </a:xfrm>
        <a:prstGeom prst="roundRect">
          <a:avLst/>
        </a:prstGeom>
        <a:gradFill rotWithShape="0">
          <a:gsLst>
            <a:gs pos="0">
              <a:schemeClr val="accent2">
                <a:shade val="50000"/>
                <a:hueOff val="636298"/>
                <a:satOff val="-37973"/>
                <a:lumOff val="48021"/>
                <a:alphaOff val="0"/>
                <a:shade val="51000"/>
                <a:satMod val="130000"/>
              </a:schemeClr>
            </a:gs>
            <a:gs pos="80000">
              <a:schemeClr val="accent2">
                <a:shade val="50000"/>
                <a:hueOff val="636298"/>
                <a:satOff val="-37973"/>
                <a:lumOff val="48021"/>
                <a:alphaOff val="0"/>
                <a:shade val="93000"/>
                <a:satMod val="130000"/>
              </a:schemeClr>
            </a:gs>
            <a:gs pos="100000">
              <a:schemeClr val="accent2">
                <a:shade val="50000"/>
                <a:hueOff val="636298"/>
                <a:satOff val="-37973"/>
                <a:lumOff val="480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1"/>
              </a:solidFill>
            </a:rPr>
            <a:t>Емо</a:t>
          </a:r>
          <a:endParaRPr lang="ru-RU" sz="2800" kern="1200" dirty="0">
            <a:solidFill>
              <a:schemeClr val="bg1"/>
            </a:solidFill>
          </a:endParaRPr>
        </a:p>
      </dsp:txBody>
      <dsp:txXfrm>
        <a:off x="0" y="3152856"/>
        <a:ext cx="4464496" cy="615861"/>
      </dsp:txXfrm>
    </dsp:sp>
    <dsp:sp modelId="{DB2C48EC-2080-4C7D-82D0-53500A05F01E}">
      <dsp:nvSpPr>
        <dsp:cNvPr id="0" name=""/>
        <dsp:cNvSpPr/>
      </dsp:nvSpPr>
      <dsp:spPr>
        <a:xfrm>
          <a:off x="0" y="3783018"/>
          <a:ext cx="4464496" cy="615861"/>
        </a:xfrm>
        <a:prstGeom prst="roundRect">
          <a:avLst/>
        </a:prstGeom>
        <a:gradFill rotWithShape="0">
          <a:gsLst>
            <a:gs pos="0">
              <a:schemeClr val="accent2">
                <a:shade val="50000"/>
                <a:hueOff val="477224"/>
                <a:satOff val="-28480"/>
                <a:lumOff val="36016"/>
                <a:alphaOff val="0"/>
                <a:shade val="51000"/>
                <a:satMod val="130000"/>
              </a:schemeClr>
            </a:gs>
            <a:gs pos="80000">
              <a:schemeClr val="accent2">
                <a:shade val="50000"/>
                <a:hueOff val="477224"/>
                <a:satOff val="-28480"/>
                <a:lumOff val="36016"/>
                <a:alphaOff val="0"/>
                <a:shade val="93000"/>
                <a:satMod val="130000"/>
              </a:schemeClr>
            </a:gs>
            <a:gs pos="100000">
              <a:schemeClr val="accent2">
                <a:shade val="50000"/>
                <a:hueOff val="477224"/>
                <a:satOff val="-28480"/>
                <a:lumOff val="360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1"/>
              </a:solidFill>
            </a:rPr>
            <a:t>Байкери</a:t>
          </a:r>
        </a:p>
      </dsp:txBody>
      <dsp:txXfrm>
        <a:off x="0" y="3783018"/>
        <a:ext cx="4464496" cy="615861"/>
      </dsp:txXfrm>
    </dsp:sp>
    <dsp:sp modelId="{86D0D033-329F-4CDD-A4BA-75F64F2BB17E}">
      <dsp:nvSpPr>
        <dsp:cNvPr id="0" name=""/>
        <dsp:cNvSpPr/>
      </dsp:nvSpPr>
      <dsp:spPr>
        <a:xfrm>
          <a:off x="0" y="4413181"/>
          <a:ext cx="4464496" cy="615861"/>
        </a:xfrm>
        <a:prstGeom prst="roundRect">
          <a:avLst/>
        </a:prstGeom>
        <a:gradFill rotWithShape="0">
          <a:gsLst>
            <a:gs pos="0">
              <a:schemeClr val="accent2">
                <a:shade val="50000"/>
                <a:hueOff val="318149"/>
                <a:satOff val="-18987"/>
                <a:lumOff val="24011"/>
                <a:alphaOff val="0"/>
                <a:shade val="51000"/>
                <a:satMod val="130000"/>
              </a:schemeClr>
            </a:gs>
            <a:gs pos="80000">
              <a:schemeClr val="accent2">
                <a:shade val="50000"/>
                <a:hueOff val="318149"/>
                <a:satOff val="-18987"/>
                <a:lumOff val="24011"/>
                <a:alphaOff val="0"/>
                <a:shade val="93000"/>
                <a:satMod val="130000"/>
              </a:schemeClr>
            </a:gs>
            <a:gs pos="100000">
              <a:schemeClr val="accent2">
                <a:shade val="50000"/>
                <a:hueOff val="318149"/>
                <a:satOff val="-18987"/>
                <a:lumOff val="240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1"/>
              </a:solidFill>
            </a:rPr>
            <a:t>Хіп-хопери</a:t>
          </a:r>
        </a:p>
      </dsp:txBody>
      <dsp:txXfrm>
        <a:off x="0" y="4413181"/>
        <a:ext cx="4464496" cy="615861"/>
      </dsp:txXfrm>
    </dsp:sp>
    <dsp:sp modelId="{832BFCD0-19B5-45DF-B7BC-47DF95B093BF}">
      <dsp:nvSpPr>
        <dsp:cNvPr id="0" name=""/>
        <dsp:cNvSpPr/>
      </dsp:nvSpPr>
      <dsp:spPr>
        <a:xfrm>
          <a:off x="0" y="5043343"/>
          <a:ext cx="4464496" cy="615861"/>
        </a:xfrm>
        <a:prstGeom prst="roundRect">
          <a:avLst/>
        </a:prstGeom>
        <a:gradFill rotWithShape="0">
          <a:gsLst>
            <a:gs pos="0">
              <a:schemeClr val="accent2">
                <a:shade val="50000"/>
                <a:hueOff val="159075"/>
                <a:satOff val="-9493"/>
                <a:lumOff val="12005"/>
                <a:alphaOff val="0"/>
                <a:shade val="51000"/>
                <a:satMod val="130000"/>
              </a:schemeClr>
            </a:gs>
            <a:gs pos="80000">
              <a:schemeClr val="accent2">
                <a:shade val="50000"/>
                <a:hueOff val="159075"/>
                <a:satOff val="-9493"/>
                <a:lumOff val="12005"/>
                <a:alphaOff val="0"/>
                <a:shade val="93000"/>
                <a:satMod val="130000"/>
              </a:schemeClr>
            </a:gs>
            <a:gs pos="100000">
              <a:schemeClr val="accent2">
                <a:shade val="50000"/>
                <a:hueOff val="159075"/>
                <a:satOff val="-9493"/>
                <a:lumOff val="120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solidFill>
                <a:schemeClr val="bg1"/>
              </a:solidFill>
            </a:rPr>
            <a:t>Скінхеди</a:t>
          </a:r>
        </a:p>
      </dsp:txBody>
      <dsp:txXfrm>
        <a:off x="0" y="5043343"/>
        <a:ext cx="4464496" cy="6158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66375-E0F0-4464-8517-CE376543324E}" type="datetimeFigureOut">
              <a:rPr lang="ru-RU" smtClean="0"/>
              <a:t>27.01.2014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51BD4-13DD-4456-9B95-48C934573876}" type="slidenum">
              <a:rPr lang="ru-RU" smtClean="0"/>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dirty="0"/>
          </a:p>
        </p:txBody>
      </p:sp>
      <p:sp>
        <p:nvSpPr>
          <p:cNvPr id="9" name="Нижний колонтитул 8"/>
          <p:cNvSpPr>
            <a:spLocks noGrp="1"/>
          </p:cNvSpPr>
          <p:nvPr>
            <p:ph type="ftr" sz="quarter" idx="12"/>
          </p:nvPr>
        </p:nvSpPr>
        <p:spPr/>
        <p:txBody>
          <a:bodyPr/>
          <a:lstStyle/>
          <a:p>
            <a:endParaRPr lang="ru-RU" dirty="0"/>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dirty="0"/>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27.01.2014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30000">
              <a:srgbClr val="66008F"/>
            </a:gs>
            <a:gs pos="64999">
              <a:srgbClr val="BA0066"/>
            </a:gs>
            <a:gs pos="89999">
              <a:srgbClr val="FF0000"/>
            </a:gs>
            <a:gs pos="100000">
              <a:schemeClr val="bg1"/>
            </a:gs>
          </a:gsLst>
          <a:lin ang="5400000" scaled="0"/>
          <a:tileRect r="-100000" b="-1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27.01.2014</a:t>
            </a:fld>
            <a:endParaRPr lang="ru-RU"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newsflash/>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7432" cy="923330"/>
          </a:xfrm>
          <a:prstGeom prst="rect">
            <a:avLst/>
          </a:prstGeom>
          <a:noFill/>
        </p:spPr>
        <p:txBody>
          <a:bodyPr wrap="square" lIns="91440" tIns="45720" rIns="91440" bIns="45720">
            <a:spAutoFit/>
          </a:bodyPr>
          <a:lstStyle/>
          <a:p>
            <a:pPr algn="ctr"/>
            <a:r>
              <a:rPr lang="ru-RU"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Моло</a:t>
            </a:r>
            <a:r>
              <a:rPr lang="uk-UA"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діжні</a:t>
            </a:r>
            <a:r>
              <a:rPr lang="uk-UA"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субкультури</a:t>
            </a:r>
            <a:endPar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3" name="Picture 8" descr="45911425_23161395_53"/>
          <p:cNvPicPr>
            <a:picLocks noChangeAspect="1" noChangeArrowheads="1"/>
          </p:cNvPicPr>
          <p:nvPr/>
        </p:nvPicPr>
        <p:blipFill>
          <a:blip r:embed="rId2" cstate="print"/>
          <a:srcRect/>
          <a:stretch>
            <a:fillRect/>
          </a:stretch>
        </p:blipFill>
        <p:spPr bwMode="auto">
          <a:xfrm>
            <a:off x="685800" y="1600200"/>
            <a:ext cx="3200400" cy="4800600"/>
          </a:xfrm>
          <a:prstGeom prst="rect">
            <a:avLst/>
          </a:prstGeom>
          <a:ln>
            <a:noFill/>
          </a:ln>
          <a:effectLst>
            <a:softEdge rad="112500"/>
          </a:effectLst>
        </p:spPr>
      </p:pic>
      <p:sp>
        <p:nvSpPr>
          <p:cNvPr id="4" name="TextBox 3"/>
          <p:cNvSpPr txBox="1"/>
          <p:nvPr/>
        </p:nvSpPr>
        <p:spPr>
          <a:xfrm>
            <a:off x="4571915" y="4241899"/>
            <a:ext cx="4572085" cy="2616101"/>
          </a:xfrm>
          <a:prstGeom prst="rect">
            <a:avLst/>
          </a:prstGeom>
          <a:noFill/>
        </p:spPr>
        <p:txBody>
          <a:bodyPr wrap="none" rtlCol="0">
            <a:spAutoFit/>
          </a:bodyPr>
          <a:lstStyle/>
          <a:p>
            <a:r>
              <a:rPr lang="uk-UA" sz="4000" dirty="0" smtClean="0">
                <a:latin typeface="Monotype Corsiva" pitchFamily="66" charset="0"/>
              </a:rPr>
              <a:t>          </a:t>
            </a:r>
            <a:r>
              <a:rPr lang="uk-UA" sz="4400" dirty="0" smtClean="0">
                <a:latin typeface="Monotype Corsiva" pitchFamily="66" charset="0"/>
              </a:rPr>
              <a:t>Робота</a:t>
            </a:r>
          </a:p>
          <a:p>
            <a:r>
              <a:rPr lang="uk-UA" sz="4000" dirty="0" smtClean="0">
                <a:latin typeface="Monotype Corsiva" pitchFamily="66" charset="0"/>
              </a:rPr>
              <a:t>Учениці 11 класу</a:t>
            </a:r>
          </a:p>
          <a:p>
            <a:r>
              <a:rPr lang="uk-UA" sz="4000" dirty="0" smtClean="0">
                <a:latin typeface="Monotype Corsiva" pitchFamily="66" charset="0"/>
              </a:rPr>
              <a:t>Чернеччинського</a:t>
            </a:r>
            <a:r>
              <a:rPr lang="uk-UA" sz="4000" dirty="0" smtClean="0">
                <a:latin typeface="Monotype Corsiva" pitchFamily="66" charset="0"/>
              </a:rPr>
              <a:t> НВК</a:t>
            </a:r>
          </a:p>
          <a:p>
            <a:r>
              <a:rPr lang="uk-UA" sz="4000" dirty="0" smtClean="0">
                <a:latin typeface="Monotype Corsiva" pitchFamily="66" charset="0"/>
              </a:rPr>
              <a:t>Зіменко</a:t>
            </a:r>
            <a:r>
              <a:rPr lang="uk-UA" sz="4000" dirty="0" smtClean="0">
                <a:latin typeface="Monotype Corsiva" pitchFamily="66" charset="0"/>
              </a:rPr>
              <a:t> Марини</a:t>
            </a:r>
            <a:endParaRPr lang="ru-RU" sz="4000" dirty="0">
              <a:latin typeface="Monotype Corsiva" pitchFamily="66"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2" nodeType="with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2" presetClass="entr" presetSubtype="4"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4">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484784"/>
            <a:ext cx="3816424" cy="4708981"/>
          </a:xfrm>
          <a:prstGeom prst="rect">
            <a:avLst/>
          </a:prstGeom>
          <a:noFill/>
        </p:spPr>
        <p:txBody>
          <a:bodyPr wrap="square" rtlCol="0">
            <a:spAutoFit/>
          </a:bodyPr>
          <a:lstStyle/>
          <a:p>
            <a:r>
              <a:rPr lang="uk-UA" sz="3600" u="sng" dirty="0" smtClean="0">
                <a:solidFill>
                  <a:schemeClr val="accent3">
                    <a:lumMod val="60000"/>
                    <a:lumOff val="40000"/>
                  </a:schemeClr>
                </a:solidFill>
                <a:latin typeface="Monotype Corsiva" pitchFamily="66" charset="0"/>
              </a:rPr>
              <a:t>Емо</a:t>
            </a:r>
            <a:r>
              <a:rPr lang="uk-UA" sz="2400" dirty="0" smtClean="0"/>
              <a:t> </a:t>
            </a:r>
            <a:r>
              <a:rPr lang="uk-UA" sz="2400" dirty="0" smtClean="0"/>
              <a:t> - субкультура найбільш поширена </a:t>
            </a:r>
            <a:r>
              <a:rPr lang="uk-UA" sz="2400" dirty="0" smtClean="0"/>
              <a:t>серед підлітків 13-17 років. Головне для членів цієї субкультури </a:t>
            </a:r>
            <a:r>
              <a:rPr lang="uk-UA" sz="2400" dirty="0" smtClean="0"/>
              <a:t>- емоції</a:t>
            </a:r>
            <a:r>
              <a:rPr lang="uk-UA" sz="2400" dirty="0" smtClean="0"/>
              <a:t>. </a:t>
            </a:r>
            <a:r>
              <a:rPr lang="uk-UA" sz="2400" dirty="0" smtClean="0"/>
              <a:t>Часто в емо-музиці  </a:t>
            </a:r>
            <a:r>
              <a:rPr lang="uk-UA" sz="2400" dirty="0" smtClean="0"/>
              <a:t>переважає </a:t>
            </a:r>
            <a:r>
              <a:rPr lang="uk-UA" sz="2400" dirty="0" smtClean="0"/>
              <a:t>крик та плач. </a:t>
            </a:r>
            <a:r>
              <a:rPr lang="uk-UA" sz="2400" dirty="0" smtClean="0"/>
              <a:t>Волосся та нігті часто пофарбовані в чорний колір. Вони носять </a:t>
            </a:r>
            <a:r>
              <a:rPr lang="uk-UA" sz="2400" dirty="0" smtClean="0"/>
              <a:t>чорний </a:t>
            </a:r>
            <a:r>
              <a:rPr lang="uk-UA" sz="2400" dirty="0" smtClean="0"/>
              <a:t>і </a:t>
            </a:r>
            <a:r>
              <a:rPr lang="uk-UA" sz="2400" dirty="0" smtClean="0"/>
              <a:t>рожевий одяг </a:t>
            </a:r>
            <a:r>
              <a:rPr lang="uk-UA" sz="2400" dirty="0" smtClean="0"/>
              <a:t>і </a:t>
            </a:r>
            <a:r>
              <a:rPr lang="uk-UA" sz="2400" dirty="0" smtClean="0"/>
              <a:t>кеди.</a:t>
            </a:r>
            <a:endParaRPr lang="uk-UA" sz="2400" dirty="0"/>
          </a:p>
        </p:txBody>
      </p:sp>
      <p:pic>
        <p:nvPicPr>
          <p:cNvPr id="3" name="Picture 6" descr="emo4"/>
          <p:cNvPicPr>
            <a:picLocks noChangeAspect="1" noChangeArrowheads="1"/>
          </p:cNvPicPr>
          <p:nvPr/>
        </p:nvPicPr>
        <p:blipFill>
          <a:blip r:embed="rId2" cstate="print"/>
          <a:srcRect/>
          <a:stretch>
            <a:fillRect/>
          </a:stretch>
        </p:blipFill>
        <p:spPr bwMode="auto">
          <a:xfrm>
            <a:off x="5004048" y="548680"/>
            <a:ext cx="3776663" cy="2819400"/>
          </a:xfrm>
          <a:prstGeom prst="rect">
            <a:avLst/>
          </a:prstGeom>
          <a:ln>
            <a:noFill/>
          </a:ln>
          <a:effectLst>
            <a:softEdge rad="112500"/>
          </a:effectLst>
        </p:spPr>
      </p:pic>
      <p:pic>
        <p:nvPicPr>
          <p:cNvPr id="4" name="Picture 7" descr="emo1"/>
          <p:cNvPicPr>
            <a:picLocks noChangeAspect="1" noChangeArrowheads="1"/>
          </p:cNvPicPr>
          <p:nvPr/>
        </p:nvPicPr>
        <p:blipFill>
          <a:blip r:embed="rId3" cstate="print"/>
          <a:srcRect/>
          <a:stretch>
            <a:fillRect/>
          </a:stretch>
        </p:blipFill>
        <p:spPr bwMode="auto">
          <a:xfrm>
            <a:off x="4876800" y="3886200"/>
            <a:ext cx="3886200" cy="2657475"/>
          </a:xfrm>
          <a:prstGeom prst="rect">
            <a:avLst/>
          </a:prstGeom>
          <a:ln w="2286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1835696" y="332656"/>
            <a:ext cx="1770036"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000" b="1" cap="all" spc="0" dirty="0" smtClean="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емо</a:t>
            </a:r>
            <a:endParaRPr lang="ru-RU" sz="6000" b="1" cap="all" spc="0"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bayk3"/>
          <p:cNvPicPr>
            <a:picLocks noChangeAspect="1" noChangeArrowheads="1"/>
          </p:cNvPicPr>
          <p:nvPr/>
        </p:nvPicPr>
        <p:blipFill>
          <a:blip r:embed="rId2" cstate="print"/>
          <a:srcRect/>
          <a:stretch>
            <a:fillRect/>
          </a:stretch>
        </p:blipFill>
        <p:spPr bwMode="auto">
          <a:xfrm>
            <a:off x="5410200" y="228600"/>
            <a:ext cx="3276600" cy="3733800"/>
          </a:xfrm>
          <a:prstGeom prst="rect">
            <a:avLst/>
          </a:prstGeom>
          <a:ln>
            <a:noFill/>
          </a:ln>
          <a:effectLst>
            <a:softEdge rad="112500"/>
          </a:effectLst>
        </p:spPr>
      </p:pic>
      <p:pic>
        <p:nvPicPr>
          <p:cNvPr id="3" name="Picture 9" descr="present_bikers"/>
          <p:cNvPicPr>
            <a:picLocks noChangeAspect="1" noChangeArrowheads="1"/>
          </p:cNvPicPr>
          <p:nvPr/>
        </p:nvPicPr>
        <p:blipFill>
          <a:blip r:embed="rId3" cstate="print"/>
          <a:srcRect/>
          <a:stretch>
            <a:fillRect/>
          </a:stretch>
        </p:blipFill>
        <p:spPr bwMode="auto">
          <a:xfrm>
            <a:off x="5486400" y="4191000"/>
            <a:ext cx="3276600" cy="2514600"/>
          </a:xfrm>
          <a:prstGeom prst="rect">
            <a:avLst/>
          </a:prstGeom>
          <a:ln w="88900" cap="sq" cmpd="thickThin">
            <a:solidFill>
              <a:srgbClr val="000000"/>
            </a:solidFill>
            <a:prstDash val="solid"/>
            <a:miter lim="800000"/>
          </a:ln>
          <a:effectLst>
            <a:innerShdw blurRad="76200">
              <a:srgbClr val="000000"/>
            </a:innerShdw>
          </a:effectLst>
        </p:spPr>
      </p:pic>
      <p:sp>
        <p:nvSpPr>
          <p:cNvPr id="4" name="Прямоугольник 3"/>
          <p:cNvSpPr/>
          <p:nvPr/>
        </p:nvSpPr>
        <p:spPr>
          <a:xfrm>
            <a:off x="1043608" y="332656"/>
            <a:ext cx="3530134"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000" b="1" cap="all" spc="0" dirty="0" smtClean="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байкери</a:t>
            </a:r>
            <a:endParaRPr lang="ru-RU" sz="6000" b="1" cap="all" spc="0"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sp>
        <p:nvSpPr>
          <p:cNvPr id="5" name="TextBox 4"/>
          <p:cNvSpPr txBox="1"/>
          <p:nvPr/>
        </p:nvSpPr>
        <p:spPr>
          <a:xfrm>
            <a:off x="827584" y="1916832"/>
            <a:ext cx="3672408" cy="3970318"/>
          </a:xfrm>
          <a:prstGeom prst="rect">
            <a:avLst/>
          </a:prstGeom>
          <a:noFill/>
        </p:spPr>
        <p:txBody>
          <a:bodyPr wrap="square" rtlCol="0">
            <a:spAutoFit/>
          </a:bodyPr>
          <a:lstStyle/>
          <a:p>
            <a:pPr algn="just"/>
            <a:r>
              <a:rPr lang="en-US" sz="3600" u="sng" dirty="0" smtClean="0">
                <a:solidFill>
                  <a:schemeClr val="accent3">
                    <a:lumMod val="60000"/>
                    <a:lumOff val="40000"/>
                  </a:schemeClr>
                </a:solidFill>
                <a:latin typeface="Monotype Corsiva" pitchFamily="66" charset="0"/>
              </a:rPr>
              <a:t>Байкери</a:t>
            </a:r>
            <a:r>
              <a:rPr lang="en-US" sz="2400" dirty="0" smtClean="0"/>
              <a:t> є </a:t>
            </a:r>
            <a:r>
              <a:rPr lang="en-US" sz="2400" dirty="0" smtClean="0"/>
              <a:t>членами</a:t>
            </a:r>
            <a:r>
              <a:rPr lang="en-US" sz="2400" dirty="0" smtClean="0"/>
              <a:t> </a:t>
            </a:r>
            <a:r>
              <a:rPr lang="en-US" sz="2400" dirty="0" smtClean="0"/>
              <a:t>мотоклуб</a:t>
            </a:r>
            <a:r>
              <a:rPr lang="uk-UA" sz="2400" dirty="0" smtClean="0"/>
              <a:t>у, прихильники мотоциклу не просто як засобу пересування, а як </a:t>
            </a:r>
            <a:r>
              <a:rPr lang="uk-UA" sz="2400" dirty="0" smtClean="0"/>
              <a:t>невідємної</a:t>
            </a:r>
            <a:r>
              <a:rPr lang="uk-UA" sz="2400" dirty="0" smtClean="0"/>
              <a:t> частини стилю життя</a:t>
            </a:r>
            <a:r>
              <a:rPr lang="en-US" sz="2400" dirty="0" smtClean="0"/>
              <a:t>. </a:t>
            </a:r>
            <a:r>
              <a:rPr lang="en-US" sz="2400" dirty="0" smtClean="0"/>
              <a:t>Вони</a:t>
            </a:r>
            <a:r>
              <a:rPr lang="en-US" sz="2400" dirty="0" smtClean="0"/>
              <a:t> </a:t>
            </a:r>
            <a:r>
              <a:rPr lang="en-US" sz="2400" dirty="0" smtClean="0"/>
              <a:t>мають</a:t>
            </a:r>
            <a:r>
              <a:rPr lang="en-US" sz="2400" dirty="0" smtClean="0"/>
              <a:t> </a:t>
            </a:r>
            <a:r>
              <a:rPr lang="en-US" sz="2400" dirty="0" smtClean="0"/>
              <a:t>довге</a:t>
            </a:r>
            <a:r>
              <a:rPr lang="en-US" sz="2400" dirty="0" smtClean="0"/>
              <a:t> </a:t>
            </a:r>
            <a:r>
              <a:rPr lang="en-US" sz="2400" dirty="0" smtClean="0"/>
              <a:t>волосся</a:t>
            </a:r>
            <a:r>
              <a:rPr lang="en-US" sz="2400" dirty="0" smtClean="0"/>
              <a:t>. </a:t>
            </a:r>
            <a:r>
              <a:rPr lang="en-US" sz="2400" dirty="0" smtClean="0"/>
              <a:t>Серед</a:t>
            </a:r>
            <a:r>
              <a:rPr lang="en-US" sz="2400" dirty="0" smtClean="0"/>
              <a:t> </a:t>
            </a:r>
            <a:r>
              <a:rPr lang="en-US" sz="2400" dirty="0" smtClean="0"/>
              <a:t>байкерів</a:t>
            </a:r>
            <a:r>
              <a:rPr lang="en-US" sz="2400" dirty="0" smtClean="0"/>
              <a:t> </a:t>
            </a:r>
            <a:r>
              <a:rPr lang="uk-UA" sz="2400" dirty="0" smtClean="0"/>
              <a:t>велике </a:t>
            </a:r>
            <a:r>
              <a:rPr lang="en-US" sz="2400" dirty="0" smtClean="0"/>
              <a:t>значення</a:t>
            </a:r>
            <a:r>
              <a:rPr lang="en-US" sz="2400" dirty="0" smtClean="0"/>
              <a:t> </a:t>
            </a:r>
            <a:r>
              <a:rPr lang="en-US" sz="2400" dirty="0" smtClean="0"/>
              <a:t>має</a:t>
            </a:r>
            <a:r>
              <a:rPr lang="en-US" sz="2400" dirty="0" smtClean="0"/>
              <a:t> </a:t>
            </a:r>
            <a:r>
              <a:rPr lang="uk-UA" sz="2400" dirty="0" smtClean="0"/>
              <a:t>різна</a:t>
            </a:r>
            <a:r>
              <a:rPr lang="en-US" sz="2400" dirty="0" smtClean="0"/>
              <a:t> </a:t>
            </a:r>
            <a:r>
              <a:rPr lang="en-US" sz="2400" dirty="0" smtClean="0"/>
              <a:t>символ</a:t>
            </a:r>
            <a:r>
              <a:rPr lang="uk-UA" sz="2400" dirty="0" smtClean="0"/>
              <a:t>іка</a:t>
            </a:r>
            <a:r>
              <a:rPr lang="en-US" sz="2400" dirty="0" smtClean="0"/>
              <a:t>.</a:t>
            </a:r>
            <a:endParaRPr lang="en-US" sz="2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iphop2"/>
          <p:cNvPicPr>
            <a:picLocks noChangeAspect="1" noChangeArrowheads="1"/>
          </p:cNvPicPr>
          <p:nvPr/>
        </p:nvPicPr>
        <p:blipFill>
          <a:blip r:embed="rId2" cstate="print"/>
          <a:srcRect/>
          <a:stretch>
            <a:fillRect/>
          </a:stretch>
        </p:blipFill>
        <p:spPr bwMode="auto">
          <a:xfrm>
            <a:off x="228600" y="3810000"/>
            <a:ext cx="4762500" cy="28575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5" descr="250px-51189164_3cc8f04821_o"/>
          <p:cNvPicPr>
            <a:picLocks noChangeAspect="1" noChangeArrowheads="1"/>
          </p:cNvPicPr>
          <p:nvPr/>
        </p:nvPicPr>
        <p:blipFill>
          <a:blip r:embed="rId3" cstate="print"/>
          <a:srcRect/>
          <a:stretch>
            <a:fillRect/>
          </a:stretch>
        </p:blipFill>
        <p:spPr bwMode="auto">
          <a:xfrm>
            <a:off x="5508104" y="3717032"/>
            <a:ext cx="3455061" cy="2984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2915816" y="0"/>
            <a:ext cx="3066866"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000" b="1" cap="all" spc="0" dirty="0" smtClean="0">
                <a:ln/>
                <a:solidFill>
                  <a:schemeClr val="accent3">
                    <a:lumMod val="60000"/>
                    <a:lumOff val="40000"/>
                  </a:schemeClr>
                </a:solidFill>
                <a:effectLst>
                  <a:outerShdw blurRad="38100" dist="38100" dir="2700000" algn="tl">
                    <a:srgbClr val="000000">
                      <a:alpha val="43137"/>
                    </a:srgbClr>
                  </a:outerShdw>
                  <a:reflection blurRad="10000" stA="55000" endPos="48000" dist="500" dir="5400000" sy="-100000" algn="bl" rotWithShape="0"/>
                </a:effectLst>
                <a:latin typeface="Monotype Corsiva" pitchFamily="66" charset="0"/>
              </a:rPr>
              <a:t>Хіп-хоп</a:t>
            </a:r>
            <a:endParaRPr lang="ru-RU" sz="6000" b="1" cap="all" spc="0" dirty="0">
              <a:ln/>
              <a:solidFill>
                <a:schemeClr val="accent3">
                  <a:lumMod val="60000"/>
                  <a:lumOff val="40000"/>
                </a:schemeClr>
              </a:solidFill>
              <a:effectLst>
                <a:outerShdw blurRad="38100" dist="38100" dir="2700000" algn="tl">
                  <a:srgbClr val="000000">
                    <a:alpha val="43137"/>
                  </a:srgbClr>
                </a:outerShdw>
                <a:reflection blurRad="10000" stA="55000" endPos="48000" dist="500" dir="5400000" sy="-100000" algn="bl" rotWithShape="0"/>
              </a:effectLst>
              <a:latin typeface="Monotype Corsiva" pitchFamily="66" charset="0"/>
            </a:endParaRPr>
          </a:p>
        </p:txBody>
      </p:sp>
      <p:sp>
        <p:nvSpPr>
          <p:cNvPr id="5" name="TextBox 4"/>
          <p:cNvSpPr txBox="1"/>
          <p:nvPr/>
        </p:nvSpPr>
        <p:spPr>
          <a:xfrm>
            <a:off x="467544" y="1196752"/>
            <a:ext cx="8064896" cy="2123658"/>
          </a:xfrm>
          <a:prstGeom prst="rect">
            <a:avLst/>
          </a:prstGeom>
          <a:noFill/>
        </p:spPr>
        <p:txBody>
          <a:bodyPr wrap="square" rtlCol="0">
            <a:spAutoFit/>
          </a:bodyPr>
          <a:lstStyle/>
          <a:p>
            <a:pPr algn="just"/>
            <a:r>
              <a:rPr lang="uk-UA" sz="3600" u="sng" dirty="0" smtClean="0">
                <a:solidFill>
                  <a:schemeClr val="accent3">
                    <a:lumMod val="60000"/>
                    <a:lumOff val="40000"/>
                  </a:schemeClr>
                </a:solidFill>
                <a:latin typeface="Monotype Corsiva" pitchFamily="66" charset="0"/>
              </a:rPr>
              <a:t>Хіп-хоп</a:t>
            </a:r>
            <a:r>
              <a:rPr lang="uk-UA" sz="2400" dirty="0" smtClean="0"/>
              <a:t> з'явився в США в кінці 1970-х років. На початку 1990-х років, хіп-хоп став частиною молодіжної культури в усьому світі. В даний час </a:t>
            </a:r>
            <a:r>
              <a:rPr lang="uk-UA" sz="2400" dirty="0" smtClean="0"/>
              <a:t>хіп-хоп </a:t>
            </a:r>
            <a:r>
              <a:rPr lang="uk-UA" sz="2400" dirty="0" smtClean="0"/>
              <a:t>часто асоціюється зі стилем музики. Хіп-хопери зазвичай говорять </a:t>
            </a:r>
            <a:r>
              <a:rPr lang="uk-UA" sz="2400" dirty="0" smtClean="0"/>
              <a:t>чорною англійською </a:t>
            </a:r>
            <a:r>
              <a:rPr lang="uk-UA" sz="2400" dirty="0" smtClean="0"/>
              <a:t>або </a:t>
            </a:r>
            <a:r>
              <a:rPr lang="uk-UA" sz="2400" dirty="0" smtClean="0"/>
              <a:t>сленгом.</a:t>
            </a:r>
            <a:endParaRPr lang="uk-UA" sz="2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efault"/>
          <p:cNvPicPr>
            <a:picLocks noChangeAspect="1" noChangeArrowheads="1"/>
          </p:cNvPicPr>
          <p:nvPr/>
        </p:nvPicPr>
        <p:blipFill>
          <a:blip r:embed="rId2" cstate="print"/>
          <a:srcRect/>
          <a:stretch>
            <a:fillRect/>
          </a:stretch>
        </p:blipFill>
        <p:spPr bwMode="auto">
          <a:xfrm>
            <a:off x="6248400" y="228600"/>
            <a:ext cx="2730500" cy="3276600"/>
          </a:xfrm>
          <a:prstGeom prst="rect">
            <a:avLst/>
          </a:prstGeom>
          <a:noFill/>
        </p:spPr>
      </p:pic>
      <p:pic>
        <p:nvPicPr>
          <p:cNvPr id="3" name="Picture 6" descr="image001"/>
          <p:cNvPicPr>
            <a:picLocks noChangeAspect="1" noChangeArrowheads="1"/>
          </p:cNvPicPr>
          <p:nvPr/>
        </p:nvPicPr>
        <p:blipFill>
          <a:blip r:embed="rId3" cstate="print"/>
          <a:srcRect/>
          <a:stretch>
            <a:fillRect/>
          </a:stretch>
        </p:blipFill>
        <p:spPr bwMode="auto">
          <a:xfrm>
            <a:off x="6172200" y="3886200"/>
            <a:ext cx="2743200" cy="2720975"/>
          </a:xfrm>
          <a:prstGeom prst="rect">
            <a:avLst/>
          </a:prstGeom>
          <a:noFill/>
        </p:spPr>
      </p:pic>
      <p:pic>
        <p:nvPicPr>
          <p:cNvPr id="4" name="Picture 7" descr="383617864"/>
          <p:cNvPicPr>
            <a:picLocks noChangeAspect="1" noChangeArrowheads="1"/>
          </p:cNvPicPr>
          <p:nvPr/>
        </p:nvPicPr>
        <p:blipFill>
          <a:blip r:embed="rId4" cstate="print"/>
          <a:srcRect/>
          <a:stretch>
            <a:fillRect/>
          </a:stretch>
        </p:blipFill>
        <p:spPr bwMode="auto">
          <a:xfrm>
            <a:off x="990600" y="3810000"/>
            <a:ext cx="4191000" cy="2789238"/>
          </a:xfrm>
          <a:prstGeom prst="rect">
            <a:avLst/>
          </a:prstGeom>
          <a:noFill/>
        </p:spPr>
      </p:pic>
      <p:sp>
        <p:nvSpPr>
          <p:cNvPr id="5" name="TextBox 4"/>
          <p:cNvSpPr txBox="1"/>
          <p:nvPr/>
        </p:nvSpPr>
        <p:spPr>
          <a:xfrm>
            <a:off x="395536" y="1484784"/>
            <a:ext cx="5472608" cy="2123658"/>
          </a:xfrm>
          <a:prstGeom prst="rect">
            <a:avLst/>
          </a:prstGeom>
          <a:noFill/>
        </p:spPr>
        <p:txBody>
          <a:bodyPr wrap="square" rtlCol="0">
            <a:spAutoFit/>
          </a:bodyPr>
          <a:lstStyle/>
          <a:p>
            <a:r>
              <a:rPr lang="uk-UA" sz="2400" dirty="0" smtClean="0"/>
              <a:t>Перші </a:t>
            </a:r>
            <a:r>
              <a:rPr lang="uk-UA" sz="3600" u="sng" dirty="0" smtClean="0">
                <a:solidFill>
                  <a:schemeClr val="accent3">
                    <a:lumMod val="60000"/>
                    <a:lumOff val="40000"/>
                  </a:schemeClr>
                </a:solidFill>
                <a:latin typeface="Monotype Corsiva" pitchFamily="66" charset="0"/>
              </a:rPr>
              <a:t>скінхеди</a:t>
            </a:r>
            <a:r>
              <a:rPr lang="uk-UA" sz="2400" dirty="0" smtClean="0"/>
              <a:t> були недалекі від культури </a:t>
            </a:r>
            <a:r>
              <a:rPr lang="uk-UA" sz="2400" dirty="0" smtClean="0"/>
              <a:t>модів</a:t>
            </a:r>
            <a:r>
              <a:rPr lang="uk-UA" sz="2400" dirty="0" smtClean="0"/>
              <a:t>. Вони з'явилися в 1970-х роках. </a:t>
            </a:r>
            <a:r>
              <a:rPr lang="uk-UA" sz="2400" dirty="0" smtClean="0"/>
              <a:t>Скінхеди</a:t>
            </a:r>
            <a:r>
              <a:rPr lang="uk-UA" sz="2400" dirty="0" smtClean="0"/>
              <a:t> любили пиво. Зовнішній вигляд </a:t>
            </a:r>
            <a:r>
              <a:rPr lang="uk-UA" sz="2400" dirty="0" smtClean="0"/>
              <a:t>скінхеда</a:t>
            </a:r>
            <a:r>
              <a:rPr lang="uk-UA" sz="2400" dirty="0" smtClean="0"/>
              <a:t> дуже схожий на зовнішній вигляд </a:t>
            </a:r>
            <a:r>
              <a:rPr lang="uk-UA" sz="2400" dirty="0" smtClean="0"/>
              <a:t>модів</a:t>
            </a:r>
            <a:r>
              <a:rPr lang="uk-UA" sz="2400" dirty="0" smtClean="0"/>
              <a:t>.</a:t>
            </a:r>
            <a:endParaRPr lang="uk-UA" sz="2400" dirty="0"/>
          </a:p>
        </p:txBody>
      </p:sp>
      <p:sp>
        <p:nvSpPr>
          <p:cNvPr id="7" name="Прямоугольник 6"/>
          <p:cNvSpPr/>
          <p:nvPr/>
        </p:nvSpPr>
        <p:spPr>
          <a:xfrm>
            <a:off x="1115616" y="332656"/>
            <a:ext cx="3882794"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000" b="1" cap="all" spc="0" dirty="0" err="1" smtClean="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скінхеди</a:t>
            </a:r>
            <a:endParaRPr lang="ru-RU" sz="6000" b="1" cap="all" spc="0"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93929.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1" y="1700808"/>
            <a:ext cx="3851920"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7200" b="1" cap="all" dirty="0" smtClean="0">
                <a:ln/>
                <a:solidFill>
                  <a:schemeClr val="bg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Дякую за увагу!</a:t>
            </a:r>
            <a:endParaRPr lang="ru-RU" sz="7200" b="1" cap="all" dirty="0">
              <a:ln/>
              <a:solidFill>
                <a:schemeClr val="bg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8136904" cy="3231654"/>
          </a:xfrm>
          <a:prstGeom prst="rect">
            <a:avLst/>
          </a:prstGeom>
          <a:noFill/>
        </p:spPr>
        <p:txBody>
          <a:bodyPr wrap="square" rtlCol="0">
            <a:spAutoFit/>
          </a:bodyPr>
          <a:lstStyle/>
          <a:p>
            <a:pPr algn="just"/>
            <a:r>
              <a:rPr lang="uk-UA" sz="3600" u="sng" dirty="0" smtClean="0">
                <a:solidFill>
                  <a:schemeClr val="accent3"/>
                </a:solidFill>
                <a:latin typeface="Monotype Corsiva" pitchFamily="66" charset="0"/>
              </a:rPr>
              <a:t>Субкультура</a:t>
            </a:r>
            <a:r>
              <a:rPr lang="uk-UA" sz="2800" dirty="0" smtClean="0"/>
              <a:t> – результат постійної взаємодії людей, яка відбувається в особливих умовах. При цьому цілісна культура, як правило, не зводиться до простої суми субкультур. Свій внесок у культуру роблять різні спільноти та окремі особливості, які є носіями різних субкультур.</a:t>
            </a:r>
            <a:endParaRPr lang="ru-RU" sz="2800" dirty="0"/>
          </a:p>
        </p:txBody>
      </p:sp>
      <p:pic>
        <p:nvPicPr>
          <p:cNvPr id="3" name="Picture 6" descr="Hiphop2"/>
          <p:cNvPicPr>
            <a:picLocks noChangeAspect="1" noChangeArrowheads="1"/>
          </p:cNvPicPr>
          <p:nvPr/>
        </p:nvPicPr>
        <p:blipFill>
          <a:blip r:embed="rId2" cstate="print"/>
          <a:srcRect/>
          <a:stretch>
            <a:fillRect/>
          </a:stretch>
        </p:blipFill>
        <p:spPr bwMode="auto">
          <a:xfrm>
            <a:off x="2123728" y="3717032"/>
            <a:ext cx="4762500" cy="28575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31" presetClass="entr" presetSubtype="0" fill="hold" nodeType="with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0"/>
            <a:ext cx="2448272" cy="1015663"/>
          </a:xfrm>
          <a:prstGeom prst="rect">
            <a:avLst/>
          </a:prstGeom>
          <a:noFill/>
        </p:spPr>
        <p:txBody>
          <a:bodyPr wrap="square" rtlCol="0">
            <a:spAutoFit/>
          </a:bodyPr>
          <a:lstStyle/>
          <a:p>
            <a:r>
              <a:rPr lang="uk-UA" sz="6000" dirty="0" smtClean="0">
                <a:solidFill>
                  <a:schemeClr val="accent3"/>
                </a:solidFill>
                <a:latin typeface="Monotype Corsiva" pitchFamily="66" charset="0"/>
              </a:rPr>
              <a:t>Зміст:</a:t>
            </a:r>
            <a:endParaRPr lang="ru-RU" sz="6000" dirty="0">
              <a:solidFill>
                <a:schemeClr val="accent3"/>
              </a:solidFill>
              <a:latin typeface="Monotype Corsiva" pitchFamily="66" charset="0"/>
            </a:endParaRPr>
          </a:p>
        </p:txBody>
      </p:sp>
      <p:graphicFrame>
        <p:nvGraphicFramePr>
          <p:cNvPr id="3" name="Схема 2"/>
          <p:cNvGraphicFramePr/>
          <p:nvPr/>
        </p:nvGraphicFramePr>
        <p:xfrm>
          <a:off x="395536" y="908720"/>
          <a:ext cx="4464496"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1" descr="2cwW-OmfUQg"/>
          <p:cNvPicPr>
            <a:picLocks noChangeAspect="1" noChangeArrowheads="1"/>
          </p:cNvPicPr>
          <p:nvPr/>
        </p:nvPicPr>
        <p:blipFill>
          <a:blip r:embed="rId7" cstate="print"/>
          <a:srcRect/>
          <a:stretch>
            <a:fillRect/>
          </a:stretch>
        </p:blipFill>
        <p:spPr bwMode="auto">
          <a:xfrm>
            <a:off x="5580112" y="1264715"/>
            <a:ext cx="3024336" cy="4621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88640"/>
            <a:ext cx="2808312" cy="110799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6600" b="1" cap="all" dirty="0" smtClean="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Моди</a:t>
            </a:r>
            <a:endParaRPr lang="ru-RU" sz="6600" b="1" cap="all"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pic>
        <p:nvPicPr>
          <p:cNvPr id="3" name="Picture 5" descr="08yniqB__Pw"/>
          <p:cNvPicPr>
            <a:picLocks noChangeAspect="1" noChangeArrowheads="1"/>
          </p:cNvPicPr>
          <p:nvPr/>
        </p:nvPicPr>
        <p:blipFill>
          <a:blip r:embed="rId2" cstate="print"/>
          <a:srcRect/>
          <a:stretch>
            <a:fillRect/>
          </a:stretch>
        </p:blipFill>
        <p:spPr bwMode="auto">
          <a:xfrm>
            <a:off x="381000" y="3733800"/>
            <a:ext cx="2328863" cy="281940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6" descr="V2DKLet47zw"/>
          <p:cNvPicPr>
            <a:picLocks noChangeAspect="1" noChangeArrowheads="1"/>
          </p:cNvPicPr>
          <p:nvPr/>
        </p:nvPicPr>
        <p:blipFill>
          <a:blip r:embed="rId3" cstate="print"/>
          <a:srcRect/>
          <a:stretch>
            <a:fillRect/>
          </a:stretch>
        </p:blipFill>
        <p:spPr bwMode="auto">
          <a:xfrm>
            <a:off x="6400800" y="228600"/>
            <a:ext cx="2487613" cy="3733800"/>
          </a:xfrm>
          <a:prstGeom prst="rect">
            <a:avLst/>
          </a:prstGeom>
          <a:ln>
            <a:noFill/>
          </a:ln>
          <a:effectLst>
            <a:softEdge rad="112500"/>
          </a:effectLst>
        </p:spPr>
      </p:pic>
      <p:sp>
        <p:nvSpPr>
          <p:cNvPr id="5" name="TextBox 4"/>
          <p:cNvSpPr txBox="1"/>
          <p:nvPr/>
        </p:nvSpPr>
        <p:spPr>
          <a:xfrm>
            <a:off x="251520" y="1340768"/>
            <a:ext cx="6084168" cy="1754326"/>
          </a:xfrm>
          <a:prstGeom prst="rect">
            <a:avLst/>
          </a:prstGeom>
          <a:noFill/>
        </p:spPr>
        <p:txBody>
          <a:bodyPr wrap="square" rtlCol="0">
            <a:spAutoFit/>
          </a:bodyPr>
          <a:lstStyle/>
          <a:p>
            <a:pPr algn="just"/>
            <a:r>
              <a:rPr lang="uk-UA" sz="2400" dirty="0" smtClean="0"/>
              <a:t>В 1960-х роках був розвиток музики та індустрії моди. З</a:t>
            </a:r>
            <a:r>
              <a:rPr lang="en-US" sz="2400" dirty="0" smtClean="0"/>
              <a:t>‘</a:t>
            </a:r>
            <a:r>
              <a:rPr lang="uk-UA" sz="2400" dirty="0" smtClean="0"/>
              <a:t>явилися нові групи молоді, одягнені в італійському стилі та шкіряному одязі. Їх називали </a:t>
            </a:r>
            <a:r>
              <a:rPr lang="uk-UA" sz="3600" u="sng" dirty="0" smtClean="0">
                <a:solidFill>
                  <a:schemeClr val="accent3">
                    <a:lumMod val="60000"/>
                    <a:lumOff val="40000"/>
                  </a:schemeClr>
                </a:solidFill>
                <a:latin typeface="Monotype Corsiva" pitchFamily="66" charset="0"/>
              </a:rPr>
              <a:t>моди</a:t>
            </a:r>
            <a:r>
              <a:rPr lang="uk-UA" sz="2400" dirty="0" smtClean="0"/>
              <a:t>.</a:t>
            </a:r>
            <a:endParaRPr lang="ru-RU" sz="2400" dirty="0"/>
          </a:p>
        </p:txBody>
      </p:sp>
      <p:sp>
        <p:nvSpPr>
          <p:cNvPr id="7" name="TextBox 6"/>
          <p:cNvSpPr txBox="1"/>
          <p:nvPr/>
        </p:nvSpPr>
        <p:spPr>
          <a:xfrm>
            <a:off x="3203848" y="3995678"/>
            <a:ext cx="5688632" cy="2862322"/>
          </a:xfrm>
          <a:prstGeom prst="rect">
            <a:avLst/>
          </a:prstGeom>
          <a:noFill/>
        </p:spPr>
        <p:txBody>
          <a:bodyPr wrap="square" rtlCol="0">
            <a:spAutoFit/>
          </a:bodyPr>
          <a:lstStyle/>
          <a:p>
            <a:pPr algn="just"/>
            <a:r>
              <a:rPr lang="uk-UA" sz="2400" dirty="0" smtClean="0"/>
              <a:t>Але була молодь, яка була проти матеріалістичного багатства і підкреслювала духовні цінності. Вони намагалися показати свій проект у незвичайному одязі, зачісці або іншими способами. Таким чином, в 1960-х і 1970-х роках з'явилися </a:t>
            </a:r>
            <a:r>
              <a:rPr lang="uk-UA" sz="3600" u="sng" dirty="0" smtClean="0">
                <a:solidFill>
                  <a:schemeClr val="accent3">
                    <a:lumMod val="60000"/>
                    <a:lumOff val="40000"/>
                  </a:schemeClr>
                </a:solidFill>
                <a:latin typeface="Monotype Corsiva" pitchFamily="66" charset="0"/>
              </a:rPr>
              <a:t>хіппі</a:t>
            </a:r>
            <a:r>
              <a:rPr lang="uk-UA" sz="2400" dirty="0" smtClean="0"/>
              <a:t>.</a:t>
            </a:r>
            <a:endParaRPr lang="ru-RU" sz="2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260648"/>
            <a:ext cx="2454519" cy="110799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6600" b="1" cap="all" dirty="0" smtClean="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хіппі</a:t>
            </a:r>
            <a:endParaRPr lang="ru-RU" sz="6600" b="1" cap="all"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pic>
        <p:nvPicPr>
          <p:cNvPr id="3" name="Picture 11" descr="2cwW-OmfUQg"/>
          <p:cNvPicPr>
            <a:picLocks noChangeAspect="1" noChangeArrowheads="1"/>
          </p:cNvPicPr>
          <p:nvPr/>
        </p:nvPicPr>
        <p:blipFill>
          <a:blip r:embed="rId2" cstate="print"/>
          <a:srcRect/>
          <a:stretch>
            <a:fillRect/>
          </a:stretch>
        </p:blipFill>
        <p:spPr bwMode="auto">
          <a:xfrm>
            <a:off x="323528" y="188640"/>
            <a:ext cx="2543175" cy="3886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12" descr="h0XEedzNdgk"/>
          <p:cNvPicPr>
            <a:picLocks noChangeAspect="1" noChangeArrowheads="1"/>
          </p:cNvPicPr>
          <p:nvPr/>
        </p:nvPicPr>
        <p:blipFill>
          <a:blip r:embed="rId3" cstate="print"/>
          <a:srcRect/>
          <a:stretch>
            <a:fillRect/>
          </a:stretch>
        </p:blipFill>
        <p:spPr bwMode="auto">
          <a:xfrm>
            <a:off x="6300192" y="3501008"/>
            <a:ext cx="2509837" cy="29718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3491880" y="1628800"/>
            <a:ext cx="5040560" cy="830997"/>
          </a:xfrm>
          <a:prstGeom prst="rect">
            <a:avLst/>
          </a:prstGeom>
          <a:noFill/>
        </p:spPr>
        <p:txBody>
          <a:bodyPr wrap="square" rtlCol="0">
            <a:spAutoFit/>
          </a:bodyPr>
          <a:lstStyle/>
          <a:p>
            <a:pPr algn="just"/>
            <a:r>
              <a:rPr lang="uk-UA" sz="2400" dirty="0" smtClean="0"/>
              <a:t>Ця молодь зазвичай мала довге волосся і носила </a:t>
            </a:r>
            <a:r>
              <a:rPr lang="uk-UA" sz="2400" dirty="0" smtClean="0"/>
              <a:t>секонд-хенд</a:t>
            </a:r>
            <a:r>
              <a:rPr lang="uk-UA" sz="2400" dirty="0" smtClean="0"/>
              <a:t>.</a:t>
            </a:r>
            <a:endParaRPr lang="ru-RU" sz="2400" dirty="0"/>
          </a:p>
        </p:txBody>
      </p:sp>
      <p:sp>
        <p:nvSpPr>
          <p:cNvPr id="6" name="TextBox 5"/>
          <p:cNvSpPr txBox="1"/>
          <p:nvPr/>
        </p:nvSpPr>
        <p:spPr>
          <a:xfrm>
            <a:off x="539552" y="4293096"/>
            <a:ext cx="5184576" cy="1938992"/>
          </a:xfrm>
          <a:prstGeom prst="rect">
            <a:avLst/>
          </a:prstGeom>
          <a:noFill/>
        </p:spPr>
        <p:txBody>
          <a:bodyPr wrap="square" rtlCol="0">
            <a:spAutoFit/>
          </a:bodyPr>
          <a:lstStyle/>
          <a:p>
            <a:pPr algn="just"/>
            <a:r>
              <a:rPr lang="uk-UA" sz="2400" dirty="0" smtClean="0"/>
              <a:t>Хіппі</a:t>
            </a:r>
            <a:r>
              <a:rPr lang="uk-UA" sz="2400" dirty="0" smtClean="0"/>
              <a:t> були проти війни у В'єтнамі і показували їх мирні почуття у своїх піснях. Деякі з них як і раніше популярні </a:t>
            </a:r>
            <a:r>
              <a:rPr lang="uk-UA" sz="2400" dirty="0" smtClean="0"/>
              <a:t>“Дайте</a:t>
            </a:r>
            <a:r>
              <a:rPr lang="uk-UA" sz="2400" dirty="0" smtClean="0"/>
              <a:t> миру </a:t>
            </a:r>
            <a:r>
              <a:rPr lang="uk-UA" sz="2400" dirty="0" smtClean="0"/>
              <a:t>шанс”</a:t>
            </a:r>
            <a:r>
              <a:rPr lang="uk-UA" sz="2400" dirty="0" smtClean="0"/>
              <a:t> і </a:t>
            </a:r>
            <a:r>
              <a:rPr lang="uk-UA" sz="2400" dirty="0" smtClean="0"/>
              <a:t>“Все</a:t>
            </a:r>
            <a:r>
              <a:rPr lang="uk-UA" sz="2400" dirty="0" smtClean="0"/>
              <a:t>, що ти потребуєш це </a:t>
            </a:r>
            <a:r>
              <a:rPr lang="uk-UA" sz="2400" dirty="0" smtClean="0"/>
              <a:t>любов”</a:t>
            </a:r>
            <a:r>
              <a:rPr lang="uk-UA" sz="2400" dirty="0" smtClean="0"/>
              <a:t>.</a:t>
            </a:r>
            <a:endParaRPr lang="ru-RU" sz="2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9e460b1d172cc92a616575acb156db73-ecf0ebf9a51663ed450a29045615edc8"/>
          <p:cNvPicPr>
            <a:picLocks noChangeAspect="1" noChangeArrowheads="1"/>
          </p:cNvPicPr>
          <p:nvPr/>
        </p:nvPicPr>
        <p:blipFill>
          <a:blip r:embed="rId2" cstate="print"/>
          <a:srcRect/>
          <a:stretch>
            <a:fillRect/>
          </a:stretch>
        </p:blipFill>
        <p:spPr bwMode="auto">
          <a:xfrm>
            <a:off x="6300192" y="332656"/>
            <a:ext cx="2568575" cy="26670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6" descr="45911425_23161395_53"/>
          <p:cNvPicPr>
            <a:picLocks noChangeAspect="1" noChangeArrowheads="1"/>
          </p:cNvPicPr>
          <p:nvPr/>
        </p:nvPicPr>
        <p:blipFill>
          <a:blip r:embed="rId3" cstate="print"/>
          <a:srcRect/>
          <a:stretch>
            <a:fillRect/>
          </a:stretch>
        </p:blipFill>
        <p:spPr bwMode="auto">
          <a:xfrm>
            <a:off x="251520" y="2492896"/>
            <a:ext cx="2794000" cy="4191000"/>
          </a:xfrm>
          <a:prstGeom prst="rect">
            <a:avLst/>
          </a:prstGeom>
          <a:ln>
            <a:noFill/>
          </a:ln>
          <a:effectLst>
            <a:softEdge rad="112500"/>
          </a:effectLst>
        </p:spPr>
      </p:pic>
      <p:sp>
        <p:nvSpPr>
          <p:cNvPr id="4" name="Прямоугольник 3"/>
          <p:cNvSpPr/>
          <p:nvPr/>
        </p:nvSpPr>
        <p:spPr>
          <a:xfrm>
            <a:off x="1907704" y="476672"/>
            <a:ext cx="248497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панки</a:t>
            </a:r>
            <a:endParaRPr lang="ru-RU" sz="5400" b="1" cap="all" spc="0"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sp>
        <p:nvSpPr>
          <p:cNvPr id="5" name="TextBox 4"/>
          <p:cNvSpPr txBox="1"/>
          <p:nvPr/>
        </p:nvSpPr>
        <p:spPr>
          <a:xfrm>
            <a:off x="3203848" y="3501008"/>
            <a:ext cx="5760640" cy="3231654"/>
          </a:xfrm>
          <a:prstGeom prst="rect">
            <a:avLst/>
          </a:prstGeom>
          <a:noFill/>
        </p:spPr>
        <p:txBody>
          <a:bodyPr wrap="square" rtlCol="0">
            <a:spAutoFit/>
          </a:bodyPr>
          <a:lstStyle/>
          <a:p>
            <a:pPr algn="just"/>
            <a:r>
              <a:rPr lang="uk-UA" sz="2400" dirty="0" smtClean="0"/>
              <a:t>У середині 1970-х з'явився панк-рок. </a:t>
            </a:r>
            <a:r>
              <a:rPr lang="uk-UA" sz="3600" u="sng" dirty="0" smtClean="0">
                <a:solidFill>
                  <a:schemeClr val="accent3">
                    <a:lumMod val="60000"/>
                    <a:lumOff val="40000"/>
                  </a:schemeClr>
                </a:solidFill>
                <a:latin typeface="Monotype Corsiva" pitchFamily="66" charset="0"/>
              </a:rPr>
              <a:t>панки</a:t>
            </a:r>
            <a:r>
              <a:rPr lang="uk-UA" sz="2400" dirty="0" smtClean="0"/>
              <a:t>  не були миролюбні, вони були повні ненависті. Панки часто мали яскраво пофарбоване волосся і носили одяг, який міг шокувати людей. Пізніше </a:t>
            </a:r>
            <a:r>
              <a:rPr lang="uk-UA" sz="2400" dirty="0" smtClean="0"/>
              <a:t>“панк”</a:t>
            </a:r>
            <a:r>
              <a:rPr lang="uk-UA" sz="2400" dirty="0" smtClean="0"/>
              <a:t> став стилем дизайну одягу і з'явилися панк-журнали, </a:t>
            </a:r>
            <a:r>
              <a:rPr lang="uk-UA" sz="2400" dirty="0" smtClean="0"/>
              <a:t>фан-клуби</a:t>
            </a:r>
            <a:r>
              <a:rPr lang="uk-UA" sz="2400" dirty="0" smtClean="0"/>
              <a:t> та </a:t>
            </a:r>
            <a:r>
              <a:rPr lang="uk-UA" sz="2400" dirty="0" smtClean="0"/>
              <a:t>постери</a:t>
            </a:r>
            <a:r>
              <a:rPr lang="uk-UA" sz="2400" dirty="0" smtClean="0"/>
              <a:t>.</a:t>
            </a:r>
            <a:endParaRPr lang="ru-RU" sz="2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yak-navchitisya-chitati-rep"/>
          <p:cNvPicPr>
            <a:picLocks noChangeAspect="1" noChangeArrowheads="1"/>
          </p:cNvPicPr>
          <p:nvPr/>
        </p:nvPicPr>
        <p:blipFill>
          <a:blip r:embed="rId2" cstate="print"/>
          <a:srcRect/>
          <a:stretch>
            <a:fillRect/>
          </a:stretch>
        </p:blipFill>
        <p:spPr bwMode="auto">
          <a:xfrm>
            <a:off x="611560" y="3573016"/>
            <a:ext cx="3460065" cy="3111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5" descr="K7BFpjfljbg"/>
          <p:cNvPicPr>
            <a:picLocks noChangeAspect="1" noChangeArrowheads="1"/>
          </p:cNvPicPr>
          <p:nvPr/>
        </p:nvPicPr>
        <p:blipFill>
          <a:blip r:embed="rId3" cstate="print"/>
          <a:srcRect/>
          <a:stretch>
            <a:fillRect/>
          </a:stretch>
        </p:blipFill>
        <p:spPr bwMode="auto">
          <a:xfrm>
            <a:off x="5004048" y="3717032"/>
            <a:ext cx="3352800" cy="2852167"/>
          </a:xfrm>
          <a:prstGeom prst="rect">
            <a:avLst/>
          </a:prstGeom>
          <a:ln w="228600" cap="sq" cmpd="thickThin">
            <a:solidFill>
              <a:srgbClr val="000000"/>
            </a:solidFill>
            <a:prstDash val="solid"/>
            <a:miter lim="800000"/>
          </a:ln>
          <a:effectLst>
            <a:innerShdw blurRad="76200">
              <a:srgbClr val="000000"/>
            </a:innerShdw>
          </a:effectLst>
        </p:spPr>
      </p:pic>
      <p:sp>
        <p:nvSpPr>
          <p:cNvPr id="4" name="Прямоугольник 3"/>
          <p:cNvSpPr/>
          <p:nvPr/>
        </p:nvSpPr>
        <p:spPr>
          <a:xfrm>
            <a:off x="2992633" y="188640"/>
            <a:ext cx="3018775"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000" b="1" cap="all" spc="0" dirty="0" smtClean="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репери</a:t>
            </a:r>
            <a:endParaRPr lang="ru-RU" sz="6000" b="1" cap="all" spc="0"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sp>
        <p:nvSpPr>
          <p:cNvPr id="5" name="TextBox 4"/>
          <p:cNvSpPr txBox="1"/>
          <p:nvPr/>
        </p:nvSpPr>
        <p:spPr>
          <a:xfrm>
            <a:off x="539552" y="1268760"/>
            <a:ext cx="7992888" cy="2185214"/>
          </a:xfrm>
          <a:prstGeom prst="rect">
            <a:avLst/>
          </a:prstGeom>
          <a:noFill/>
        </p:spPr>
        <p:txBody>
          <a:bodyPr wrap="square" rtlCol="0">
            <a:spAutoFit/>
          </a:bodyPr>
          <a:lstStyle/>
          <a:p>
            <a:pPr algn="just"/>
            <a:r>
              <a:rPr lang="uk-UA" sz="2400" dirty="0" smtClean="0"/>
              <a:t>Так як велика кількість підлітків сьогодні дивляться відео-кліпи, це впливає на їх розум. Підлітки дивляться на крутих </a:t>
            </a:r>
            <a:r>
              <a:rPr lang="uk-UA" sz="4000" u="sng" dirty="0" smtClean="0">
                <a:solidFill>
                  <a:schemeClr val="accent3">
                    <a:lumMod val="60000"/>
                    <a:lumOff val="40000"/>
                  </a:schemeClr>
                </a:solidFill>
                <a:latin typeface="Monotype Corsiva" pitchFamily="66" charset="0"/>
              </a:rPr>
              <a:t>реперів</a:t>
            </a:r>
            <a:r>
              <a:rPr lang="uk-UA" sz="2400" dirty="0" smtClean="0"/>
              <a:t>, які незвичайно виглядають, і вони хочуть бути частиною цього образу. Вони носять такий же одяг і співають такі ж пісні.</a:t>
            </a:r>
            <a:endParaRPr lang="ru-RU" sz="2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912c1618474fe336689483f96eab6d3"/>
          <p:cNvPicPr>
            <a:picLocks noChangeAspect="1" noChangeArrowheads="1"/>
          </p:cNvPicPr>
          <p:nvPr/>
        </p:nvPicPr>
        <p:blipFill>
          <a:blip r:embed="rId2" cstate="print"/>
          <a:srcRect/>
          <a:stretch>
            <a:fillRect/>
          </a:stretch>
        </p:blipFill>
        <p:spPr bwMode="auto">
          <a:xfrm>
            <a:off x="0" y="0"/>
            <a:ext cx="9144000" cy="3378200"/>
          </a:xfrm>
          <a:prstGeom prst="rect">
            <a:avLst/>
          </a:prstGeom>
          <a:noFill/>
        </p:spPr>
      </p:pic>
      <p:sp>
        <p:nvSpPr>
          <p:cNvPr id="3" name="TextBox 2"/>
          <p:cNvSpPr txBox="1"/>
          <p:nvPr/>
        </p:nvSpPr>
        <p:spPr>
          <a:xfrm>
            <a:off x="827584" y="3861048"/>
            <a:ext cx="7560840" cy="2308324"/>
          </a:xfrm>
          <a:prstGeom prst="rect">
            <a:avLst/>
          </a:prstGeom>
          <a:noFill/>
        </p:spPr>
        <p:txBody>
          <a:bodyPr wrap="square" rtlCol="0">
            <a:spAutoFit/>
          </a:bodyPr>
          <a:lstStyle/>
          <a:p>
            <a:pPr algn="just"/>
            <a:r>
              <a:rPr lang="uk-UA" sz="2400" dirty="0" smtClean="0"/>
              <a:t>Реп зародився в Нью-Йорку більше 30 років тому. Репери носять величезні золоті намиста. Існує також мова репу чи швидше, сленг, використовуваний багатьма підлітками. Багато реп пісень роблять підлітки, тому що на цьому вони заробляють гроші.</a:t>
            </a:r>
            <a:endParaRPr lang="ru-RU" sz="2400" dirty="0"/>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188640"/>
            <a:ext cx="5508104" cy="2862322"/>
          </a:xfrm>
          <a:prstGeom prst="rect">
            <a:avLst/>
          </a:prstGeom>
          <a:noFill/>
        </p:spPr>
        <p:txBody>
          <a:bodyPr wrap="square" rtlCol="0">
            <a:spAutoFit/>
          </a:bodyPr>
          <a:lstStyle/>
          <a:p>
            <a:pPr algn="just"/>
            <a:r>
              <a:rPr lang="uk-UA" sz="3600" u="sng" dirty="0" smtClean="0">
                <a:solidFill>
                  <a:schemeClr val="accent3">
                    <a:lumMod val="60000"/>
                    <a:lumOff val="40000"/>
                  </a:schemeClr>
                </a:solidFill>
                <a:latin typeface="Monotype Corsiva" pitchFamily="66" charset="0"/>
              </a:rPr>
              <a:t>Готи</a:t>
            </a:r>
            <a:r>
              <a:rPr lang="ru-RU" sz="2400" dirty="0" smtClean="0"/>
              <a:t> - субкультура</a:t>
            </a:r>
            <a:r>
              <a:rPr lang="ru-RU" sz="2400" dirty="0" smtClean="0"/>
              <a:t>, яка </a:t>
            </a:r>
            <a:r>
              <a:rPr lang="ru-RU" sz="2400" dirty="0" smtClean="0"/>
              <a:t>з'явилася</a:t>
            </a:r>
            <a:r>
              <a:rPr lang="ru-RU" sz="2400" dirty="0" smtClean="0"/>
              <a:t> </a:t>
            </a:r>
            <a:r>
              <a:rPr lang="ru-RU" sz="2400" dirty="0" smtClean="0"/>
              <a:t>наприкінці</a:t>
            </a:r>
            <a:r>
              <a:rPr lang="ru-RU" sz="2400" dirty="0" smtClean="0"/>
              <a:t> 70-х </a:t>
            </a:r>
            <a:r>
              <a:rPr lang="ru-RU" sz="2400" dirty="0" smtClean="0"/>
              <a:t>років</a:t>
            </a:r>
            <a:r>
              <a:rPr lang="ru-RU" sz="2400" dirty="0" smtClean="0"/>
              <a:t> ХХ </a:t>
            </a:r>
            <a:r>
              <a:rPr lang="ru-RU" sz="2400" dirty="0" smtClean="0"/>
              <a:t>століття</a:t>
            </a:r>
            <a:r>
              <a:rPr lang="ru-RU" sz="2400" dirty="0" smtClean="0"/>
              <a:t> у </a:t>
            </a:r>
            <a:r>
              <a:rPr lang="ru-RU" sz="2400" dirty="0" smtClean="0"/>
              <a:t>Великобританії</a:t>
            </a:r>
            <a:r>
              <a:rPr lang="ru-RU" sz="2400" dirty="0" smtClean="0"/>
              <a:t>. </a:t>
            </a:r>
            <a:r>
              <a:rPr lang="en-US" sz="2400" dirty="0" smtClean="0"/>
              <a:t>Основними</a:t>
            </a:r>
            <a:r>
              <a:rPr lang="ru-RU" sz="2400" dirty="0" smtClean="0"/>
              <a:t> компонентами </a:t>
            </a:r>
            <a:r>
              <a:rPr lang="ru-RU" sz="2400" dirty="0" smtClean="0"/>
              <a:t>субкильтури</a:t>
            </a:r>
            <a:r>
              <a:rPr lang="ru-RU" sz="2400" dirty="0" smtClean="0"/>
              <a:t> </a:t>
            </a:r>
            <a:r>
              <a:rPr lang="ru-RU" sz="2400" dirty="0" smtClean="0"/>
              <a:t>є</a:t>
            </a:r>
            <a:r>
              <a:rPr lang="ru-RU" sz="2400" dirty="0" smtClean="0"/>
              <a:t> мода </a:t>
            </a:r>
            <a:r>
              <a:rPr lang="ru-RU" sz="2400" dirty="0" smtClean="0"/>
              <a:t>і</a:t>
            </a:r>
            <a:r>
              <a:rPr lang="ru-RU" sz="2400" dirty="0" smtClean="0"/>
              <a:t> </a:t>
            </a:r>
            <a:r>
              <a:rPr lang="ru-RU" sz="2400" dirty="0" smtClean="0"/>
              <a:t>готична</a:t>
            </a:r>
            <a:r>
              <a:rPr lang="ru-RU" sz="2400" dirty="0" smtClean="0"/>
              <a:t> </a:t>
            </a:r>
            <a:r>
              <a:rPr lang="ru-RU" sz="2400" dirty="0" smtClean="0"/>
              <a:t>музика</a:t>
            </a:r>
            <a:r>
              <a:rPr lang="ru-RU" sz="2400" dirty="0" smtClean="0"/>
              <a:t>. </a:t>
            </a:r>
            <a:r>
              <a:rPr lang="ru-RU" sz="2400" dirty="0" smtClean="0"/>
              <a:t>Готична</a:t>
            </a:r>
            <a:r>
              <a:rPr lang="ru-RU" sz="2400" dirty="0" smtClean="0"/>
              <a:t> мода </a:t>
            </a:r>
            <a:r>
              <a:rPr lang="ru-RU" sz="2400" dirty="0" smtClean="0"/>
              <a:t>дуже</a:t>
            </a:r>
            <a:r>
              <a:rPr lang="ru-RU" sz="2400" dirty="0" smtClean="0"/>
              <a:t> </a:t>
            </a:r>
            <a:r>
              <a:rPr lang="ru-RU" sz="2400" dirty="0" smtClean="0"/>
              <a:t>різноманітна</a:t>
            </a:r>
            <a:r>
              <a:rPr lang="ru-RU" sz="2400" dirty="0" smtClean="0"/>
              <a:t>. </a:t>
            </a:r>
            <a:r>
              <a:rPr lang="ru-RU" sz="2400" dirty="0" smtClean="0"/>
              <a:t>До </a:t>
            </a:r>
            <a:r>
              <a:rPr lang="ru-RU" sz="2400" dirty="0" smtClean="0"/>
              <a:t>готичної</a:t>
            </a:r>
            <a:r>
              <a:rPr lang="ru-RU" sz="2400" dirty="0" smtClean="0"/>
              <a:t> </a:t>
            </a:r>
            <a:r>
              <a:rPr lang="ru-RU" sz="2400" dirty="0" smtClean="0"/>
              <a:t>музики</a:t>
            </a:r>
            <a:r>
              <a:rPr lang="ru-RU" sz="2400" dirty="0" smtClean="0"/>
              <a:t> </a:t>
            </a:r>
            <a:r>
              <a:rPr lang="ru-RU" sz="2400" dirty="0" smtClean="0"/>
              <a:t>зазвичай</a:t>
            </a:r>
            <a:r>
              <a:rPr lang="ru-RU" sz="2400" dirty="0" smtClean="0"/>
              <a:t> </a:t>
            </a:r>
            <a:r>
              <a:rPr lang="ru-RU" sz="2400" dirty="0" smtClean="0"/>
              <a:t>відноситься</a:t>
            </a:r>
            <a:r>
              <a:rPr lang="ru-RU" sz="2400" dirty="0" smtClean="0"/>
              <a:t> готик-рок.</a:t>
            </a:r>
            <a:endParaRPr lang="ru-RU" sz="2400" dirty="0"/>
          </a:p>
        </p:txBody>
      </p:sp>
      <p:pic>
        <p:nvPicPr>
          <p:cNvPr id="3" name="Picture 5" descr="250px-Gothgirl"/>
          <p:cNvPicPr>
            <a:picLocks noChangeAspect="1" noChangeArrowheads="1"/>
          </p:cNvPicPr>
          <p:nvPr/>
        </p:nvPicPr>
        <p:blipFill>
          <a:blip r:embed="rId2" cstate="print"/>
          <a:srcRect/>
          <a:stretch>
            <a:fillRect/>
          </a:stretch>
        </p:blipFill>
        <p:spPr bwMode="auto">
          <a:xfrm>
            <a:off x="0" y="2286000"/>
            <a:ext cx="3055938" cy="4572000"/>
          </a:xfrm>
          <a:prstGeom prst="rect">
            <a:avLst/>
          </a:prstGeom>
          <a:ln>
            <a:noFill/>
          </a:ln>
          <a:effectLst>
            <a:softEdge rad="112500"/>
          </a:effectLst>
        </p:spPr>
      </p:pic>
      <p:pic>
        <p:nvPicPr>
          <p:cNvPr id="4" name="Picture 6" descr="Gotu"/>
          <p:cNvPicPr>
            <a:picLocks noChangeAspect="1" noChangeArrowheads="1"/>
          </p:cNvPicPr>
          <p:nvPr/>
        </p:nvPicPr>
        <p:blipFill>
          <a:blip r:embed="rId3" cstate="print"/>
          <a:srcRect/>
          <a:stretch>
            <a:fillRect/>
          </a:stretch>
        </p:blipFill>
        <p:spPr bwMode="auto">
          <a:xfrm>
            <a:off x="3923928" y="3356992"/>
            <a:ext cx="4572000" cy="32242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539552" y="476672"/>
            <a:ext cx="2311851"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000" b="1" cap="all" spc="0" dirty="0" smtClean="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готи</a:t>
            </a:r>
            <a:endParaRPr lang="ru-RU" sz="6000" b="1" cap="all" spc="0" dirty="0">
              <a:ln/>
              <a:solidFill>
                <a:schemeClr val="accent3">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хничес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161</TotalTime>
  <Words>512</Words>
  <Application>Microsoft Office PowerPoint</Application>
  <PresentationFormat>Экран (4:3)</PresentationFormat>
  <Paragraphs>38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Техническая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Марина</cp:lastModifiedBy>
  <cp:revision>19</cp:revision>
  <dcterms:created xsi:type="dcterms:W3CDTF">2014-01-27T15:54:23Z</dcterms:created>
  <dcterms:modified xsi:type="dcterms:W3CDTF">2014-01-27T18:46:01Z</dcterms:modified>
</cp:coreProperties>
</file>