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5500726" cy="6583362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з історії України</a:t>
            </a:r>
            <a:br>
              <a:rPr lang="uk-UA" dirty="0" smtClean="0"/>
            </a:br>
            <a:r>
              <a:rPr lang="uk-UA" dirty="0" smtClean="0"/>
              <a:t>на тему: </a:t>
            </a:r>
            <a:br>
              <a:rPr lang="uk-UA" dirty="0" smtClean="0"/>
            </a:br>
            <a:r>
              <a:rPr lang="uk-UA" b="1" dirty="0" err="1" smtClean="0"/>
              <a:t>“Державні</a:t>
            </a:r>
            <a:r>
              <a:rPr lang="uk-UA" b="1" dirty="0" smtClean="0"/>
              <a:t> </a:t>
            </a:r>
            <a:r>
              <a:rPr lang="uk-UA" b="1" dirty="0" err="1" smtClean="0"/>
              <a:t>символи”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Учениці 7(11)Б класу</a:t>
            </a:r>
            <a:br>
              <a:rPr lang="uk-UA" dirty="0" smtClean="0"/>
            </a:br>
            <a:r>
              <a:rPr lang="uk-UA" dirty="0" smtClean="0"/>
              <a:t>Одеського НВК №13</a:t>
            </a:r>
            <a:br>
              <a:rPr lang="uk-UA" dirty="0" smtClean="0"/>
            </a:br>
            <a:r>
              <a:rPr lang="uk-UA" dirty="0" smtClean="0"/>
              <a:t>Бургелі Наталії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gerbua_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42852"/>
            <a:ext cx="3143271" cy="377670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86248" cy="6643710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Державні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символи</a:t>
            </a:r>
            <a:r>
              <a:rPr lang="ru-RU" sz="2200" dirty="0" smtClean="0"/>
              <a:t> -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умовні</a:t>
            </a:r>
            <a:r>
              <a:rPr lang="ru-RU" sz="2200" dirty="0" smtClean="0"/>
              <a:t> знаки </a:t>
            </a:r>
            <a:r>
              <a:rPr lang="ru-RU" sz="2200" dirty="0" err="1" smtClean="0"/>
              <a:t>державності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суверенітету</a:t>
            </a:r>
            <a:r>
              <a:rPr lang="ru-RU" sz="2200" dirty="0" smtClean="0"/>
              <a:t>, </a:t>
            </a:r>
            <a:r>
              <a:rPr lang="ru-RU" sz="2200" dirty="0" err="1" smtClean="0"/>
              <a:t>частина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</a:t>
            </a:r>
            <a:r>
              <a:rPr lang="ru-RU" sz="2200" dirty="0" smtClean="0"/>
              <a:t> широкого </a:t>
            </a:r>
            <a:r>
              <a:rPr lang="ru-RU" sz="2200" dirty="0" err="1" smtClean="0"/>
              <a:t>поняття</a:t>
            </a:r>
            <a:r>
              <a:rPr lang="ru-RU" sz="2200" dirty="0" smtClean="0"/>
              <a:t> - "</a:t>
            </a:r>
            <a:r>
              <a:rPr lang="ru-RU" sz="2200" dirty="0" err="1" smtClean="0"/>
              <a:t>атрибути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державності</a:t>
            </a:r>
            <a:r>
              <a:rPr lang="ru-RU" sz="2200" dirty="0" smtClean="0"/>
              <a:t>". В </a:t>
            </a:r>
            <a:r>
              <a:rPr lang="ru-RU" sz="2200" dirty="0" err="1" smtClean="0"/>
              <a:t>поняття</a:t>
            </a:r>
            <a:r>
              <a:rPr lang="ru-RU" sz="2200" dirty="0" smtClean="0"/>
              <a:t> "</a:t>
            </a:r>
            <a:r>
              <a:rPr lang="ru-RU" sz="2200" dirty="0" err="1" smtClean="0"/>
              <a:t>атрибути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державності</a:t>
            </a:r>
            <a:r>
              <a:rPr lang="ru-RU" sz="2200" dirty="0" smtClean="0"/>
              <a:t>" </a:t>
            </a:r>
            <a:r>
              <a:rPr lang="ru-RU" sz="2200" dirty="0" err="1" smtClean="0"/>
              <a:t>крім</a:t>
            </a:r>
            <a:r>
              <a:rPr lang="ru-RU" sz="2200" dirty="0" smtClean="0"/>
              <a:t> таких </a:t>
            </a:r>
            <a:r>
              <a:rPr lang="ru-RU" sz="2200" dirty="0" err="1" smtClean="0"/>
              <a:t>атрибутів</a:t>
            </a:r>
            <a:r>
              <a:rPr lang="ru-RU" sz="2200" dirty="0" smtClean="0"/>
              <a:t> як герб, </a:t>
            </a:r>
            <a:r>
              <a:rPr lang="ru-RU" sz="2200" dirty="0" err="1" smtClean="0"/>
              <a:t>гімн</a:t>
            </a:r>
            <a:r>
              <a:rPr lang="ru-RU" sz="2200" dirty="0" smtClean="0"/>
              <a:t>, прапор, </a:t>
            </a:r>
            <a:r>
              <a:rPr lang="ru-RU" sz="2200" dirty="0" err="1" smtClean="0"/>
              <a:t>столиця</a:t>
            </a:r>
            <a:r>
              <a:rPr lang="ru-RU" sz="2200" dirty="0" smtClean="0"/>
              <a:t>, </a:t>
            </a:r>
            <a:r>
              <a:rPr lang="ru-RU" sz="2200" dirty="0" err="1" smtClean="0"/>
              <a:t>включають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конституцію</a:t>
            </a:r>
            <a:r>
              <a:rPr lang="ru-RU" sz="2200" dirty="0" smtClean="0"/>
              <a:t>, парламент, уряд, </a:t>
            </a:r>
            <a:r>
              <a:rPr lang="ru-RU" sz="2200" dirty="0" err="1" smtClean="0"/>
              <a:t>законодавство</a:t>
            </a:r>
            <a:r>
              <a:rPr lang="ru-RU" sz="2200" dirty="0" smtClean="0"/>
              <a:t>, </a:t>
            </a:r>
            <a:r>
              <a:rPr lang="ru-RU" sz="2200" dirty="0" err="1" smtClean="0"/>
              <a:t>святкові</a:t>
            </a:r>
            <a:r>
              <a:rPr lang="ru-RU" sz="2200" dirty="0" smtClean="0"/>
              <a:t> </a:t>
            </a:r>
            <a:r>
              <a:rPr lang="ru-RU" sz="2200" dirty="0" err="1" smtClean="0"/>
              <a:t>церемонії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інше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Державні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символи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складовою</a:t>
            </a:r>
            <a:r>
              <a:rPr lang="ru-RU" sz="2200" dirty="0" smtClean="0"/>
              <a:t> </a:t>
            </a:r>
            <a:r>
              <a:rPr lang="ru-RU" sz="2200" dirty="0" err="1" smtClean="0"/>
              <a:t>частиною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більш</a:t>
            </a:r>
            <a:r>
              <a:rPr lang="ru-RU" sz="2200" dirty="0" smtClean="0"/>
              <a:t> широкого </a:t>
            </a:r>
            <a:r>
              <a:rPr lang="ru-RU" sz="2200" dirty="0" err="1" smtClean="0"/>
              <a:t>поняття</a:t>
            </a:r>
            <a:r>
              <a:rPr lang="ru-RU" sz="2200" dirty="0" smtClean="0"/>
              <a:t> "</a:t>
            </a:r>
            <a:r>
              <a:rPr lang="ru-RU" sz="2200" dirty="0" err="1" smtClean="0"/>
              <a:t>державні</a:t>
            </a:r>
            <a:r>
              <a:rPr lang="ru-RU" sz="2200" dirty="0" smtClean="0"/>
              <a:t> </a:t>
            </a:r>
            <a:r>
              <a:rPr lang="ru-RU" sz="2200" dirty="0" err="1" smtClean="0"/>
              <a:t>атрибути</a:t>
            </a:r>
            <a:r>
              <a:rPr lang="ru-RU" sz="2200" dirty="0" smtClean="0"/>
              <a:t>", до числа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входять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столиця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, </a:t>
            </a:r>
            <a:r>
              <a:rPr lang="ru-RU" sz="2200" dirty="0" err="1" smtClean="0"/>
              <a:t>офіційна</a:t>
            </a:r>
            <a:r>
              <a:rPr lang="ru-RU" sz="2200" dirty="0" smtClean="0"/>
              <a:t> </a:t>
            </a:r>
            <a:r>
              <a:rPr lang="ru-RU" sz="2200" dirty="0" err="1" smtClean="0"/>
              <a:t>назва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, </a:t>
            </a:r>
            <a:r>
              <a:rPr lang="ru-RU" sz="2200" dirty="0" err="1" smtClean="0"/>
              <a:t>державна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мова</a:t>
            </a:r>
            <a:r>
              <a:rPr lang="ru-RU" sz="2200" dirty="0" smtClean="0"/>
              <a:t>, </a:t>
            </a:r>
            <a:r>
              <a:rPr lang="ru-RU" sz="2200" dirty="0" err="1" smtClean="0"/>
              <a:t>державна</a:t>
            </a:r>
            <a:r>
              <a:rPr lang="ru-RU" sz="2200" dirty="0" smtClean="0"/>
              <a:t> печатка, </a:t>
            </a:r>
            <a:r>
              <a:rPr lang="ru-RU" sz="2200" dirty="0" err="1" smtClean="0"/>
              <a:t>національні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пісні</a:t>
            </a:r>
            <a:r>
              <a:rPr lang="ru-RU" sz="2200" dirty="0" smtClean="0"/>
              <a:t>, </a:t>
            </a:r>
            <a:r>
              <a:rPr lang="ru-RU" sz="2200" dirty="0" err="1" smtClean="0"/>
              <a:t>почесні</a:t>
            </a:r>
            <a:r>
              <a:rPr lang="ru-RU" sz="2200" dirty="0" smtClean="0"/>
              <a:t> значки, </a:t>
            </a:r>
            <a:r>
              <a:rPr lang="ru-RU" sz="2200" dirty="0" err="1" smtClean="0"/>
              <a:t>державні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штандарти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8" name="Рисунок 7" descr="996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4143380"/>
            <a:ext cx="3771894" cy="23574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CztWqd78I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857652" cy="571504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143372" y="0"/>
            <a:ext cx="3929090" cy="6858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ст. 20 </a:t>
            </a:r>
            <a:r>
              <a:rPr lang="ru-RU" sz="2000" dirty="0" err="1" smtClean="0"/>
              <a:t>Конституції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передбачено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державними</a:t>
            </a:r>
            <a:r>
              <a:rPr lang="ru-RU" sz="2000" dirty="0" smtClean="0"/>
              <a:t> символами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Державний</a:t>
            </a:r>
            <a:r>
              <a:rPr lang="ru-RU" sz="2000" dirty="0" smtClean="0"/>
              <a:t> Прапор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Державний</a:t>
            </a:r>
            <a:r>
              <a:rPr lang="ru-RU" sz="2000" dirty="0" smtClean="0"/>
              <a:t> Герб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державними</a:t>
            </a:r>
            <a:r>
              <a:rPr lang="ru-RU" sz="2000" dirty="0" smtClean="0"/>
              <a:t> символами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розуміти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закріплені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законодавстві</a:t>
            </a:r>
            <a:r>
              <a:rPr lang="ru-RU" sz="2000" dirty="0" smtClean="0"/>
              <a:t> </a:t>
            </a:r>
            <a:r>
              <a:rPr lang="ru-RU" sz="2000" dirty="0" err="1" smtClean="0"/>
              <a:t>офіційні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графічні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звукові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втілюються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ідеї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символізують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  <a:r>
              <a:rPr lang="ru-RU" sz="2000" dirty="0" err="1" smtClean="0"/>
              <a:t>Державні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затверджуються</a:t>
            </a:r>
            <a:r>
              <a:rPr lang="ru-RU" sz="2000" dirty="0" smtClean="0"/>
              <a:t> Верховною Радою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  <a:r>
              <a:rPr lang="ru-RU" sz="2000" dirty="0" err="1" smtClean="0"/>
              <a:t>Характерними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те,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вони: 1) </a:t>
            </a:r>
            <a:r>
              <a:rPr lang="ru-RU" sz="2000" dirty="0" err="1" smtClean="0"/>
              <a:t>виражають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менталітет</a:t>
            </a:r>
            <a:r>
              <a:rPr lang="ru-RU" sz="2000" dirty="0" smtClean="0"/>
              <a:t>, </a:t>
            </a:r>
            <a:r>
              <a:rPr lang="ru-RU" sz="2000" dirty="0" err="1" smtClean="0"/>
              <a:t>національні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змісту</a:t>
            </a:r>
            <a:r>
              <a:rPr lang="ru-RU" sz="2000" dirty="0" smtClean="0"/>
              <a:t>; 2)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загальнообов'язковий</a:t>
            </a:r>
            <a:r>
              <a:rPr lang="ru-RU" sz="2000" dirty="0" smtClean="0"/>
              <a:t> характер. Основою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символів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суверенітет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vpBmu8n-d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42852"/>
            <a:ext cx="4571251" cy="634622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14810" cy="664371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Національні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символи</a:t>
            </a:r>
            <a:r>
              <a:rPr lang="ru-RU" sz="1800" dirty="0" smtClean="0"/>
              <a:t>  -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високого</a:t>
            </a:r>
            <a:r>
              <a:rPr lang="ru-RU" sz="1800" dirty="0" smtClean="0"/>
              <a:t> духу </a:t>
            </a:r>
            <a:r>
              <a:rPr lang="ru-RU" sz="1800" dirty="0" err="1" smtClean="0"/>
              <a:t>нашого</a:t>
            </a:r>
            <a:r>
              <a:rPr lang="ru-RU" sz="1800" dirty="0" smtClean="0"/>
              <a:t> народу,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історичних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прагнень</a:t>
            </a:r>
            <a:r>
              <a:rPr lang="ru-RU" sz="1800" dirty="0" smtClean="0"/>
              <a:t>, </a:t>
            </a:r>
            <a:r>
              <a:rPr lang="ru-RU" sz="1800" dirty="0" err="1" smtClean="0"/>
              <a:t>унікальності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своєрідний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генетичний</a:t>
            </a:r>
            <a:r>
              <a:rPr lang="ru-RU" sz="1800" dirty="0" smtClean="0"/>
              <a:t> код </a:t>
            </a:r>
            <a:r>
              <a:rPr lang="ru-RU" sz="1800" dirty="0" err="1" smtClean="0"/>
              <a:t>нації</a:t>
            </a:r>
            <a:r>
              <a:rPr lang="ru-RU" sz="1800" dirty="0" smtClean="0"/>
              <a:t>. </a:t>
            </a:r>
            <a:r>
              <a:rPr lang="ru-RU" sz="1800" dirty="0" err="1" smtClean="0"/>
              <a:t>Державна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широко при </a:t>
            </a:r>
            <a:r>
              <a:rPr lang="ru-RU" sz="1800" dirty="0" err="1" smtClean="0"/>
              <a:t>проведенні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офіційних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урочистих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заходів</a:t>
            </a:r>
            <a:r>
              <a:rPr lang="ru-RU" sz="1800" dirty="0" smtClean="0"/>
              <a:t>. </a:t>
            </a:r>
            <a:r>
              <a:rPr lang="ru-RU" sz="1800" dirty="0" err="1" smtClean="0"/>
              <a:t>Сьогодні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 прапор </a:t>
            </a:r>
            <a:r>
              <a:rPr lang="ru-RU" sz="1800" dirty="0" err="1" smtClean="0"/>
              <a:t>постійно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майорить</a:t>
            </a:r>
            <a:r>
              <a:rPr lang="ru-RU" sz="1800" dirty="0" smtClean="0"/>
              <a:t>  на  </a:t>
            </a:r>
            <a:r>
              <a:rPr lang="ru-RU" sz="1800" dirty="0" err="1" smtClean="0"/>
              <a:t>будинках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місцевого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самоврядування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піднімається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офіційних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церемоній</a:t>
            </a:r>
            <a:r>
              <a:rPr lang="ru-RU" sz="1800" dirty="0" smtClean="0"/>
              <a:t>, при </a:t>
            </a:r>
            <a:r>
              <a:rPr lang="ru-RU" sz="1800" dirty="0" err="1" smtClean="0"/>
              <a:t>відкритті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конференцій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міжнародних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спортивних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змагань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присутні</a:t>
            </a:r>
            <a:r>
              <a:rPr lang="ru-RU" sz="1800" dirty="0" smtClean="0"/>
              <a:t> стоять </a:t>
            </a:r>
            <a:r>
              <a:rPr lang="ru-RU" sz="1800" dirty="0" err="1" smtClean="0"/>
              <a:t>струнко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рівнянням</a:t>
            </a:r>
            <a:r>
              <a:rPr lang="ru-RU" sz="1800" dirty="0" smtClean="0"/>
              <a:t> на прапор.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 прапор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ніде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використовувати</a:t>
            </a:r>
            <a:r>
              <a:rPr lang="ru-RU" sz="1800" dirty="0" smtClean="0"/>
              <a:t> як прикрасу, </a:t>
            </a:r>
            <a:r>
              <a:rPr lang="ru-RU" sz="1800" dirty="0" err="1" smtClean="0"/>
              <a:t>декорацію</a:t>
            </a:r>
            <a:r>
              <a:rPr lang="ru-RU" sz="1800" dirty="0" smtClean="0"/>
              <a:t>. 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проведення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національних</a:t>
            </a:r>
            <a:r>
              <a:rPr lang="ru-RU" sz="1800" dirty="0" smtClean="0"/>
              <a:t> свят </a:t>
            </a:r>
            <a:r>
              <a:rPr lang="ru-RU" sz="1800" dirty="0" err="1" smtClean="0"/>
              <a:t>дозволяється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барви</a:t>
            </a:r>
            <a:r>
              <a:rPr lang="ru-RU" sz="1800" dirty="0" smtClean="0"/>
              <a:t> Державного прапора. Ним не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салютувати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схиляти</a:t>
            </a:r>
            <a:r>
              <a:rPr lang="ru-RU" sz="1800" dirty="0" smtClean="0"/>
              <a:t> перед </a:t>
            </a:r>
            <a:r>
              <a:rPr lang="ru-RU" sz="1800" dirty="0" err="1" smtClean="0"/>
              <a:t>будь-якою</a:t>
            </a:r>
            <a:r>
              <a:rPr lang="ru-RU" sz="1800" dirty="0" smtClean="0"/>
              <a:t> особою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предметом.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  прапор, </a:t>
            </a:r>
            <a:r>
              <a:rPr lang="ru-RU" sz="1800" dirty="0" err="1" smtClean="0"/>
              <a:t>спущений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півдревка</a:t>
            </a:r>
            <a:r>
              <a:rPr lang="ru-RU" sz="1800" dirty="0" smtClean="0"/>
              <a:t> (</a:t>
            </a:r>
            <a:r>
              <a:rPr lang="ru-RU" sz="1800" dirty="0" err="1" smtClean="0"/>
              <a:t>півщогли</a:t>
            </a:r>
            <a:r>
              <a:rPr lang="ru-RU" sz="1800" dirty="0" smtClean="0"/>
              <a:t>),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 жалобу. 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den-nezalejnosti-v-sum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5038673" cy="635798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429124" y="2071678"/>
            <a:ext cx="3714744" cy="5572164"/>
          </a:xfrm>
        </p:spPr>
        <p:txBody>
          <a:bodyPr/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Герб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закріплений</a:t>
            </a:r>
            <a:r>
              <a:rPr lang="ru-RU" dirty="0" smtClean="0"/>
              <a:t> у </a:t>
            </a:r>
            <a:r>
              <a:rPr lang="ru-RU" dirty="0" err="1" smtClean="0"/>
              <a:t>законодавстві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знак, </a:t>
            </a:r>
            <a:r>
              <a:rPr lang="ru-RU" dirty="0" err="1" smtClean="0"/>
              <a:t>який</a:t>
            </a:r>
            <a:r>
              <a:rPr lang="ru-RU" dirty="0" smtClean="0"/>
              <a:t> через </a:t>
            </a:r>
            <a:r>
              <a:rPr lang="ru-RU" dirty="0" err="1" smtClean="0"/>
              <a:t>графічне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кольорове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фігур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коло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характеру та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суверенітет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В </a:t>
            </a:r>
            <a:r>
              <a:rPr lang="ru-RU" dirty="0" err="1" smtClean="0"/>
              <a:t>Конституції</a:t>
            </a:r>
            <a:r>
              <a:rPr lang="ru-RU" dirty="0" smtClean="0"/>
              <a:t> сказано, </a:t>
            </a:r>
            <a:r>
              <a:rPr lang="ru-RU" dirty="0" err="1" smtClean="0"/>
              <a:t>що</a:t>
            </a:r>
            <a:r>
              <a:rPr lang="ru-RU" dirty="0" smtClean="0"/>
              <a:t> великий </a:t>
            </a:r>
            <a:r>
              <a:rPr lang="ru-RU" dirty="0" err="1" smtClean="0"/>
              <a:t>Державний</a:t>
            </a:r>
            <a:r>
              <a:rPr lang="ru-RU" dirty="0" smtClean="0"/>
              <a:t> Герб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малого Державного Герба </a:t>
            </a:r>
            <a:r>
              <a:rPr lang="ru-RU" dirty="0" err="1" smtClean="0"/>
              <a:t>України</a:t>
            </a:r>
            <a:r>
              <a:rPr lang="ru-RU" dirty="0" smtClean="0"/>
              <a:t> та герба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законом,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як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третинами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складу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великого Державного Герба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Знак </a:t>
            </a:r>
            <a:r>
              <a:rPr lang="ru-RU" dirty="0" err="1" smtClean="0"/>
              <a:t>Княжої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Володимира</a:t>
            </a:r>
            <a:r>
              <a:rPr lang="ru-RU" dirty="0" smtClean="0"/>
              <a:t> Великого (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герб </a:t>
            </a:r>
            <a:r>
              <a:rPr lang="ru-RU" dirty="0" err="1" smtClean="0"/>
              <a:t>України</a:t>
            </a:r>
            <a:r>
              <a:rPr lang="ru-RU" dirty="0" smtClean="0"/>
              <a:t>). </a:t>
            </a:r>
            <a:r>
              <a:rPr lang="ru-RU" dirty="0" err="1" smtClean="0"/>
              <a:t>Зображення</a:t>
            </a:r>
            <a:r>
              <a:rPr lang="ru-RU" dirty="0" smtClean="0"/>
              <a:t> Державного Герба </a:t>
            </a:r>
            <a:r>
              <a:rPr lang="ru-RU" dirty="0" err="1" smtClean="0"/>
              <a:t>розміщується</a:t>
            </a:r>
            <a:r>
              <a:rPr lang="ru-RU" dirty="0" smtClean="0"/>
              <a:t> на печатках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державного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грошових</a:t>
            </a:r>
            <a:r>
              <a:rPr lang="ru-RU" dirty="0" smtClean="0"/>
              <a:t> знаках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знаках</a:t>
            </a:r>
            <a:r>
              <a:rPr lang="ru-RU" dirty="0" smtClean="0"/>
              <a:t> </a:t>
            </a:r>
            <a:r>
              <a:rPr lang="ru-RU" dirty="0" err="1" smtClean="0"/>
              <a:t>поштової</a:t>
            </a:r>
            <a:r>
              <a:rPr lang="ru-RU" dirty="0" smtClean="0"/>
              <a:t> оплати,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посвідченнях</a:t>
            </a:r>
            <a:r>
              <a:rPr lang="ru-RU" dirty="0" smtClean="0"/>
              <a:t>, штампах, бланках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4810" y="0"/>
            <a:ext cx="4000496" cy="2000240"/>
          </a:xfrm>
        </p:spPr>
        <p:txBody>
          <a:bodyPr>
            <a:noAutofit/>
          </a:bodyPr>
          <a:lstStyle/>
          <a:p>
            <a:r>
              <a:rPr lang="ru-RU" sz="1500" dirty="0" err="1" smtClean="0"/>
              <a:t>Завдання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справжнього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громадянина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України</a:t>
            </a:r>
            <a:r>
              <a:rPr lang="ru-RU" sz="1500" dirty="0" smtClean="0"/>
              <a:t> - знати 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поважати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символи</a:t>
            </a:r>
            <a:r>
              <a:rPr lang="ru-RU" sz="1500" dirty="0" smtClean="0"/>
              <a:t> </a:t>
            </a:r>
            <a:r>
              <a:rPr lang="ru-RU" sz="1500" dirty="0" err="1" smtClean="0"/>
              <a:t>своєї</a:t>
            </a:r>
            <a:r>
              <a:rPr lang="ru-RU" sz="1500" dirty="0" smtClean="0"/>
              <a:t> </a:t>
            </a:r>
            <a:r>
              <a:rPr lang="ru-RU" sz="1500" dirty="0" err="1" smtClean="0"/>
              <a:t>держави</a:t>
            </a:r>
            <a:r>
              <a:rPr lang="ru-RU" sz="1500" dirty="0" smtClean="0"/>
              <a:t>, </a:t>
            </a:r>
            <a:r>
              <a:rPr lang="ru-RU" sz="1500" dirty="0" err="1" smtClean="0"/>
              <a:t>свідомо</a:t>
            </a:r>
            <a:r>
              <a:rPr lang="ru-RU" sz="1500" dirty="0" smtClean="0"/>
              <a:t> </a:t>
            </a:r>
            <a:r>
              <a:rPr lang="ru-RU" sz="1500" dirty="0" err="1" smtClean="0"/>
              <a:t>дотримуватися</a:t>
            </a:r>
            <a:r>
              <a:rPr lang="ru-RU" sz="1500" dirty="0" smtClean="0"/>
              <a:t> почестей та правил </a:t>
            </a:r>
            <a:r>
              <a:rPr lang="ru-RU" sz="1500" dirty="0" err="1" smtClean="0"/>
              <a:t>поведінки</a:t>
            </a:r>
            <a:r>
              <a:rPr lang="ru-RU" sz="1500" dirty="0" smtClean="0"/>
              <a:t>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err="1" smtClean="0"/>
              <a:t>державних</a:t>
            </a:r>
            <a:r>
              <a:rPr lang="ru-RU" sz="1500" dirty="0" smtClean="0"/>
              <a:t> </a:t>
            </a:r>
            <a:r>
              <a:rPr lang="ru-RU" sz="1500" dirty="0" err="1" smtClean="0"/>
              <a:t>символів</a:t>
            </a:r>
            <a:r>
              <a:rPr lang="ru-RU" sz="1500" dirty="0" smtClean="0"/>
              <a:t> в </a:t>
            </a:r>
            <a:r>
              <a:rPr lang="ru-RU" sz="1500" dirty="0" err="1" smtClean="0"/>
              <a:t>повсякденному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житті</a:t>
            </a:r>
            <a:r>
              <a:rPr lang="ru-RU" sz="1500" dirty="0" smtClean="0"/>
              <a:t>, </a:t>
            </a:r>
            <a:r>
              <a:rPr lang="ru-RU" sz="1500" dirty="0" err="1" smtClean="0"/>
              <a:t>під</a:t>
            </a:r>
            <a:r>
              <a:rPr lang="ru-RU" sz="1500" dirty="0" smtClean="0"/>
              <a:t> час </a:t>
            </a:r>
            <a:r>
              <a:rPr lang="ru-RU" sz="1500" dirty="0" err="1" smtClean="0"/>
              <a:t>урочистих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офіційних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заходів</a:t>
            </a:r>
            <a:r>
              <a:rPr lang="ru-RU" sz="1500" dirty="0" smtClean="0"/>
              <a:t>, не </a:t>
            </a:r>
            <a:r>
              <a:rPr lang="ru-RU" sz="1500" dirty="0" err="1" smtClean="0"/>
              <a:t>дозволяти</a:t>
            </a:r>
            <a:r>
              <a:rPr lang="ru-RU" sz="1500" dirty="0" smtClean="0"/>
              <a:t> </a:t>
            </a:r>
            <a:r>
              <a:rPr lang="ru-RU" sz="1500" dirty="0" err="1" smtClean="0"/>
              <a:t>глумитися</a:t>
            </a:r>
            <a:r>
              <a:rPr lang="ru-RU" sz="1500" dirty="0" smtClean="0"/>
              <a:t> над ними, </a:t>
            </a:r>
            <a:r>
              <a:rPr lang="ru-RU" sz="1500" dirty="0" err="1" smtClean="0"/>
              <a:t>гордитися</a:t>
            </a:r>
            <a:r>
              <a:rPr lang="ru-RU" sz="1500" dirty="0" smtClean="0"/>
              <a:t> </a:t>
            </a:r>
            <a:r>
              <a:rPr lang="ru-RU" sz="1500" dirty="0" err="1" smtClean="0"/>
              <a:t>незалежноюУкраїнською</a:t>
            </a:r>
            <a:r>
              <a:rPr lang="ru-RU" sz="1500" dirty="0" smtClean="0"/>
              <a:t> державою.</a:t>
            </a:r>
            <a:endParaRPr lang="ru-RU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orVMlkeX1Y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571480"/>
            <a:ext cx="4234831" cy="550072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3500462" cy="642942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Державний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Гімн</a:t>
            </a:r>
            <a:r>
              <a:rPr lang="ru-RU" sz="1800" dirty="0" smtClean="0"/>
              <a:t> -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закріплена</a:t>
            </a:r>
            <a:r>
              <a:rPr lang="ru-RU" sz="1800" dirty="0" smtClean="0"/>
              <a:t> в </a:t>
            </a:r>
            <a:r>
              <a:rPr lang="ru-RU" sz="1800" dirty="0" err="1" smtClean="0"/>
              <a:t>законодавстві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музично-поетична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емблема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, яка через систему (</a:t>
            </a:r>
            <a:r>
              <a:rPr lang="ru-RU" sz="1800" dirty="0" err="1" smtClean="0"/>
              <a:t>набір</a:t>
            </a:r>
            <a:r>
              <a:rPr lang="ru-RU" sz="1800" dirty="0" smtClean="0"/>
              <a:t>) </a:t>
            </a:r>
            <a:r>
              <a:rPr lang="ru-RU" sz="1800" dirty="0" err="1" smtClean="0"/>
              <a:t>музично-поетичних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образів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виражає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певне</a:t>
            </a:r>
            <a:r>
              <a:rPr lang="ru-RU" sz="1800" dirty="0" smtClean="0"/>
              <a:t> коло </a:t>
            </a:r>
            <a:r>
              <a:rPr lang="ru-RU" sz="1800" dirty="0" err="1" smtClean="0"/>
              <a:t>ідей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політичного</a:t>
            </a:r>
            <a:r>
              <a:rPr lang="ru-RU" sz="1800" dirty="0" smtClean="0"/>
              <a:t> характеру та </a:t>
            </a:r>
            <a:r>
              <a:rPr lang="ru-RU" sz="1800" dirty="0" err="1" smtClean="0"/>
              <a:t>символізує</a:t>
            </a:r>
            <a:r>
              <a:rPr lang="ru-RU" sz="1800" dirty="0" smtClean="0"/>
              <a:t> </a:t>
            </a:r>
            <a:r>
              <a:rPr lang="ru-RU" sz="1800" dirty="0" err="1" smtClean="0"/>
              <a:t>суверенну</a:t>
            </a:r>
            <a:r>
              <a:rPr lang="ru-RU" sz="1800" dirty="0" smtClean="0"/>
              <a:t> державу.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Гімн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-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гімн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музику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М.Вербицького</a:t>
            </a:r>
            <a:r>
              <a:rPr lang="ru-RU" sz="1800" dirty="0" smtClean="0"/>
              <a:t>. </a:t>
            </a:r>
            <a:r>
              <a:rPr lang="ru-RU" sz="1800" dirty="0" err="1" smtClean="0"/>
              <a:t>Державний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Гімн</a:t>
            </a:r>
            <a:r>
              <a:rPr lang="ru-RU" sz="1800" dirty="0" smtClean="0"/>
              <a:t> як </a:t>
            </a:r>
            <a:r>
              <a:rPr lang="ru-RU" sz="1800" dirty="0" err="1" smtClean="0"/>
              <a:t>офіційний</a:t>
            </a:r>
            <a:r>
              <a:rPr lang="ru-RU" sz="1800" dirty="0" smtClean="0"/>
              <a:t> символ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підняття</a:t>
            </a:r>
            <a:r>
              <a:rPr lang="ru-RU" sz="1800" dirty="0" smtClean="0"/>
              <a:t> Державного Прапора,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урочистих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засідань</a:t>
            </a:r>
            <a:r>
              <a:rPr lang="ru-RU" sz="1800" dirty="0" smtClean="0"/>
              <a:t>, на початку </a:t>
            </a:r>
            <a:r>
              <a:rPr lang="ru-RU" sz="1800" dirty="0" err="1" smtClean="0"/>
              <a:t>офіційних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зустрічей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найвищому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рівні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прийняття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військової</a:t>
            </a:r>
            <a:r>
              <a:rPr lang="ru-RU" sz="1800" dirty="0" smtClean="0"/>
              <a:t> присяги, </a:t>
            </a:r>
            <a:r>
              <a:rPr lang="ru-RU" sz="1800" dirty="0" err="1" smtClean="0"/>
              <a:t>відкритті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спортивних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змагань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Слова </a:t>
            </a:r>
            <a:r>
              <a:rPr lang="ru-RU" sz="1800" dirty="0" err="1" smtClean="0"/>
              <a:t>Гімну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затверджуються</a:t>
            </a:r>
            <a:r>
              <a:rPr lang="ru-RU" sz="1800" dirty="0" smtClean="0"/>
              <a:t> законом,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приймається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менш</a:t>
            </a:r>
            <a:r>
              <a:rPr lang="ru-RU" sz="1800" dirty="0" smtClean="0"/>
              <a:t> як </a:t>
            </a:r>
            <a:r>
              <a:rPr lang="ru-RU" sz="1800" dirty="0" err="1" smtClean="0"/>
              <a:t>двома</a:t>
            </a:r>
            <a:r>
              <a:rPr lang="ru-RU" sz="1800" dirty="0" smtClean="0"/>
              <a:t> </a:t>
            </a:r>
            <a:r>
              <a:rPr lang="ru-RU" sz="1800" dirty="0" err="1" smtClean="0"/>
              <a:t>третинами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конституційного</a:t>
            </a:r>
            <a:r>
              <a:rPr lang="ru-RU" sz="1800" dirty="0" smtClean="0"/>
              <a:t> складу </a:t>
            </a:r>
            <a:r>
              <a:rPr lang="ru-RU" sz="1800" dirty="0" err="1" smtClean="0"/>
              <a:t>Верховної</a:t>
            </a:r>
            <a:r>
              <a:rPr lang="ru-RU" sz="1800" dirty="0" smtClean="0"/>
              <a:t> Ради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P99-k6srr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57232"/>
            <a:ext cx="4572032" cy="550072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14810" y="0"/>
            <a:ext cx="3786214" cy="6858000"/>
          </a:xfrm>
        </p:spPr>
        <p:txBody>
          <a:bodyPr>
            <a:noAutofit/>
          </a:bodyPr>
          <a:lstStyle/>
          <a:p>
            <a:r>
              <a:rPr lang="ru-RU" sz="1700" dirty="0" err="1" smtClean="0"/>
              <a:t>Державний</a:t>
            </a:r>
            <a:r>
              <a:rPr lang="ru-RU" sz="1700" dirty="0" smtClean="0"/>
              <a:t> Прапор - </a:t>
            </a:r>
            <a:r>
              <a:rPr lang="ru-RU" sz="1700" dirty="0" err="1" smtClean="0"/>
              <a:t>це</a:t>
            </a:r>
            <a:r>
              <a:rPr lang="ru-RU" sz="1700" dirty="0" smtClean="0"/>
              <a:t> </a:t>
            </a:r>
            <a:r>
              <a:rPr lang="ru-RU" sz="1700" dirty="0" err="1" smtClean="0"/>
              <a:t>закріплене</a:t>
            </a:r>
            <a:r>
              <a:rPr lang="ru-RU" sz="1700" dirty="0" smtClean="0"/>
              <a:t> в </a:t>
            </a:r>
            <a:r>
              <a:rPr lang="ru-RU" sz="1700" dirty="0" err="1" smtClean="0"/>
              <a:t>законодавстві</a:t>
            </a:r>
            <a:r>
              <a:rPr lang="ru-RU" sz="1700" dirty="0" smtClean="0"/>
              <a:t> </a:t>
            </a:r>
            <a:r>
              <a:rPr lang="ru-RU" sz="1700" dirty="0" err="1" smtClean="0"/>
              <a:t>офіційне</a:t>
            </a:r>
            <a:r>
              <a:rPr lang="ru-RU" sz="1700" dirty="0" smtClean="0"/>
              <a:t> полотнище </a:t>
            </a:r>
            <a:r>
              <a:rPr lang="ru-RU" sz="1700" dirty="0" err="1" smtClean="0"/>
              <a:t>держави</a:t>
            </a:r>
            <a:r>
              <a:rPr lang="ru-RU" sz="1700" dirty="0" smtClean="0"/>
              <a:t>, в </a:t>
            </a:r>
            <a:r>
              <a:rPr lang="ru-RU" sz="1700" dirty="0" err="1" smtClean="0"/>
              <a:t>якому</a:t>
            </a:r>
            <a:r>
              <a:rPr lang="ru-RU" sz="1700" dirty="0" smtClean="0"/>
              <a:t> шляхом добору </a:t>
            </a:r>
            <a:r>
              <a:rPr lang="ru-RU" sz="1700" dirty="0" err="1" smtClean="0"/>
              <a:t>певних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кольорів</a:t>
            </a:r>
            <a:r>
              <a:rPr lang="ru-RU" sz="1700" dirty="0" smtClean="0"/>
              <a:t> (</a:t>
            </a:r>
            <a:r>
              <a:rPr lang="ru-RU" sz="1700" dirty="0" err="1" smtClean="0"/>
              <a:t>іноді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використанням</a:t>
            </a:r>
            <a:r>
              <a:rPr lang="ru-RU" sz="1700" dirty="0" smtClean="0"/>
              <a:t> </a:t>
            </a:r>
            <a:r>
              <a:rPr lang="ru-RU" sz="1700" dirty="0" err="1" smtClean="0"/>
              <a:t>малюнків</a:t>
            </a:r>
            <a:r>
              <a:rPr lang="ru-RU" sz="1700" dirty="0" smtClean="0"/>
              <a:t> </a:t>
            </a:r>
            <a:r>
              <a:rPr lang="ru-RU" sz="1700" dirty="0" err="1" smtClean="0"/>
              <a:t>чи</a:t>
            </a:r>
            <a:r>
              <a:rPr lang="ru-RU" sz="1700" dirty="0" smtClean="0"/>
              <a:t> </a:t>
            </a:r>
            <a:r>
              <a:rPr lang="ru-RU" sz="1700" dirty="0" err="1" smtClean="0"/>
              <a:t>написів</a:t>
            </a:r>
            <a:r>
              <a:rPr lang="ru-RU" sz="1700" dirty="0" smtClean="0"/>
              <a:t>) </a:t>
            </a:r>
            <a:r>
              <a:rPr lang="ru-RU" sz="1700" dirty="0" err="1" smtClean="0"/>
              <a:t>виражено</a:t>
            </a:r>
            <a:r>
              <a:rPr lang="ru-RU" sz="1700" dirty="0" smtClean="0"/>
              <a:t> </a:t>
            </a:r>
            <a:r>
              <a:rPr lang="ru-RU" sz="1700" dirty="0" err="1" smtClean="0"/>
              <a:t>ідеї</a:t>
            </a:r>
            <a:r>
              <a:rPr lang="ru-RU" sz="1700" dirty="0" smtClean="0"/>
              <a:t> </a:t>
            </a:r>
            <a:r>
              <a:rPr lang="ru-RU" sz="1700" dirty="0" err="1" smtClean="0"/>
              <a:t>політичного</a:t>
            </a:r>
            <a:r>
              <a:rPr lang="ru-RU" sz="1700" dirty="0" smtClean="0"/>
              <a:t> характеру. </a:t>
            </a:r>
            <a:r>
              <a:rPr lang="ru-RU" sz="1700" dirty="0" err="1" smtClean="0"/>
              <a:t>Державний</a:t>
            </a:r>
            <a:r>
              <a:rPr lang="ru-RU" sz="1700" dirty="0" smtClean="0"/>
              <a:t> Прапор </a:t>
            </a:r>
            <a:r>
              <a:rPr lang="ru-RU" sz="1700" dirty="0" err="1" smtClean="0"/>
              <a:t>України</a:t>
            </a:r>
            <a:r>
              <a:rPr lang="ru-RU" sz="1700" dirty="0" smtClean="0"/>
              <a:t> - стяг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двох</a:t>
            </a:r>
            <a:r>
              <a:rPr lang="ru-RU" sz="1700" dirty="0" smtClean="0"/>
              <a:t> </a:t>
            </a:r>
            <a:r>
              <a:rPr lang="ru-RU" sz="1700" dirty="0" err="1" smtClean="0"/>
              <a:t>рівновеликих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горизонтальних</a:t>
            </a:r>
            <a:r>
              <a:rPr lang="ru-RU" sz="1700" dirty="0" smtClean="0"/>
              <a:t> </a:t>
            </a:r>
            <a:r>
              <a:rPr lang="ru-RU" sz="1700" dirty="0" err="1" smtClean="0"/>
              <a:t>смуг</a:t>
            </a:r>
            <a:r>
              <a:rPr lang="ru-RU" sz="1700" dirty="0" smtClean="0"/>
              <a:t> </a:t>
            </a:r>
            <a:r>
              <a:rPr lang="ru-RU" sz="1700" dirty="0" err="1" smtClean="0"/>
              <a:t>синього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жовтого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кольорів</a:t>
            </a:r>
            <a:r>
              <a:rPr lang="ru-RU" sz="1700" dirty="0" smtClean="0"/>
              <a:t>: </a:t>
            </a:r>
            <a:r>
              <a:rPr lang="ru-RU" sz="1700" dirty="0" err="1" smtClean="0"/>
              <a:t>верхня</a:t>
            </a:r>
            <a:r>
              <a:rPr lang="ru-RU" sz="1700" dirty="0" smtClean="0"/>
              <a:t> </a:t>
            </a:r>
            <a:r>
              <a:rPr lang="ru-RU" sz="1700" dirty="0" err="1" smtClean="0"/>
              <a:t>смуга</a:t>
            </a:r>
            <a:r>
              <a:rPr lang="ru-RU" sz="1700" dirty="0" smtClean="0"/>
              <a:t> - </a:t>
            </a:r>
            <a:r>
              <a:rPr lang="ru-RU" sz="1700" dirty="0" err="1" smtClean="0"/>
              <a:t>синього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кольору</a:t>
            </a:r>
            <a:r>
              <a:rPr lang="ru-RU" sz="1700" dirty="0" smtClean="0"/>
              <a:t>, </a:t>
            </a:r>
            <a:r>
              <a:rPr lang="ru-RU" sz="1700" dirty="0" err="1" smtClean="0"/>
              <a:t>нижня</a:t>
            </a:r>
            <a:r>
              <a:rPr lang="ru-RU" sz="1700" dirty="0" smtClean="0"/>
              <a:t> - </a:t>
            </a:r>
            <a:r>
              <a:rPr lang="ru-RU" sz="1700" dirty="0" err="1" smtClean="0"/>
              <a:t>жовтого</a:t>
            </a:r>
            <a:r>
              <a:rPr lang="ru-RU" sz="1700" dirty="0" smtClean="0"/>
              <a:t>. </a:t>
            </a:r>
            <a:r>
              <a:rPr lang="ru-RU" sz="1700" dirty="0" err="1" smtClean="0"/>
              <a:t>Співвідношення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ширини</a:t>
            </a:r>
            <a:r>
              <a:rPr lang="ru-RU" sz="1700" dirty="0" smtClean="0"/>
              <a:t> прапора до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довжини</a:t>
            </a:r>
            <a:r>
              <a:rPr lang="ru-RU" sz="1700" dirty="0" smtClean="0"/>
              <a:t> - 2:3. </a:t>
            </a:r>
            <a:r>
              <a:rPr lang="ru-RU" sz="1700" dirty="0" err="1" smtClean="0"/>
              <a:t>Державний</a:t>
            </a:r>
            <a:r>
              <a:rPr lang="ru-RU" sz="1700" dirty="0" smtClean="0"/>
              <a:t> Прапор </a:t>
            </a:r>
            <a:r>
              <a:rPr lang="ru-RU" sz="1700" dirty="0" err="1" smtClean="0"/>
              <a:t>піднімається</a:t>
            </a:r>
            <a:r>
              <a:rPr lang="ru-RU" sz="1700" dirty="0" smtClean="0"/>
              <a:t> на </a:t>
            </a:r>
            <a:r>
              <a:rPr lang="ru-RU" sz="1700" dirty="0" err="1" smtClean="0"/>
              <a:t>будинках</a:t>
            </a:r>
            <a:r>
              <a:rPr lang="ru-RU" sz="1700" dirty="0" smtClean="0"/>
              <a:t> </a:t>
            </a:r>
            <a:r>
              <a:rPr lang="ru-RU" sz="1700" dirty="0" err="1" smtClean="0"/>
              <a:t>органів</a:t>
            </a:r>
            <a:r>
              <a:rPr lang="ru-RU" sz="1700" dirty="0" smtClean="0"/>
              <a:t> </a:t>
            </a:r>
            <a:r>
              <a:rPr lang="ru-RU" sz="1700" dirty="0" err="1" smtClean="0"/>
              <a:t>державної</a:t>
            </a:r>
            <a:r>
              <a:rPr lang="ru-RU" sz="1700" dirty="0" smtClean="0"/>
              <a:t> </a:t>
            </a:r>
            <a:r>
              <a:rPr lang="ru-RU" sz="1700" dirty="0" err="1" smtClean="0"/>
              <a:t>влади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управління</a:t>
            </a:r>
            <a:r>
              <a:rPr lang="ru-RU" sz="1700" dirty="0" smtClean="0"/>
              <a:t>, </a:t>
            </a:r>
            <a:r>
              <a:rPr lang="ru-RU" sz="1700" dirty="0" err="1" smtClean="0"/>
              <a:t>органів</a:t>
            </a:r>
            <a:r>
              <a:rPr lang="ru-RU" sz="1700" dirty="0" smtClean="0"/>
              <a:t> </a:t>
            </a:r>
            <a:r>
              <a:rPr lang="ru-RU" sz="1700" dirty="0" err="1" smtClean="0"/>
              <a:t>місцевого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самоврядування</a:t>
            </a:r>
            <a:r>
              <a:rPr lang="ru-RU" sz="1700" dirty="0" smtClean="0"/>
              <a:t>, </a:t>
            </a:r>
            <a:r>
              <a:rPr lang="ru-RU" sz="1700" dirty="0" err="1" smtClean="0"/>
              <a:t>дипломатичних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консульських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представництв</a:t>
            </a:r>
            <a:r>
              <a:rPr lang="ru-RU" sz="1700" dirty="0" smtClean="0"/>
              <a:t> </a:t>
            </a:r>
            <a:r>
              <a:rPr lang="ru-RU" sz="1700" dirty="0" err="1" smtClean="0"/>
              <a:t>України</a:t>
            </a:r>
            <a:r>
              <a:rPr lang="ru-RU" sz="1700" dirty="0" smtClean="0"/>
              <a:t>, </a:t>
            </a:r>
            <a:r>
              <a:rPr lang="ru-RU" sz="1700" dirty="0" err="1" smtClean="0"/>
              <a:t>на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прикордонних</a:t>
            </a:r>
            <a:r>
              <a:rPr lang="ru-RU" sz="1700" dirty="0" smtClean="0"/>
              <a:t> заставах та </a:t>
            </a:r>
            <a:r>
              <a:rPr lang="ru-RU" sz="1700" dirty="0" err="1" smtClean="0"/>
              <a:t>митницях</a:t>
            </a:r>
            <a:r>
              <a:rPr lang="ru-RU" sz="1700" dirty="0" smtClean="0"/>
              <a:t>, на </a:t>
            </a:r>
            <a:r>
              <a:rPr lang="ru-RU" sz="1700" dirty="0" err="1" smtClean="0"/>
              <a:t>засобах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пересування</a:t>
            </a:r>
            <a:r>
              <a:rPr lang="ru-RU" sz="1700" dirty="0" smtClean="0"/>
              <a:t> перших </a:t>
            </a:r>
            <a:r>
              <a:rPr lang="ru-RU" sz="1700" dirty="0" err="1" smtClean="0"/>
              <a:t>осіб</a:t>
            </a:r>
            <a:r>
              <a:rPr lang="ru-RU" sz="1700" dirty="0" smtClean="0"/>
              <a:t> та </a:t>
            </a:r>
            <a:r>
              <a:rPr lang="ru-RU" sz="1700" dirty="0" err="1" smtClean="0"/>
              <a:t>дипломатичних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представників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консулів</a:t>
            </a:r>
            <a:r>
              <a:rPr lang="ru-RU" sz="1700" dirty="0" smtClean="0"/>
              <a:t> </a:t>
            </a:r>
            <a:r>
              <a:rPr lang="ru-RU" sz="1700" dirty="0" err="1" smtClean="0"/>
              <a:t>України</a:t>
            </a:r>
            <a:r>
              <a:rPr lang="ru-RU" sz="1700" dirty="0" smtClean="0"/>
              <a:t>, як </a:t>
            </a:r>
            <a:r>
              <a:rPr lang="ru-RU" sz="1700" dirty="0" err="1" smtClean="0"/>
              <a:t>кормовий</a:t>
            </a:r>
            <a:r>
              <a:rPr lang="ru-RU" sz="1700" dirty="0" smtClean="0"/>
              <a:t> прапор на </a:t>
            </a:r>
            <a:r>
              <a:rPr lang="ru-RU" sz="1700" dirty="0" err="1" smtClean="0"/>
              <a:t>морських</a:t>
            </a:r>
            <a:r>
              <a:rPr lang="ru-RU" sz="1700" dirty="0" smtClean="0"/>
              <a:t> суднах </a:t>
            </a:r>
            <a:r>
              <a:rPr lang="ru-RU" sz="1700" dirty="0" err="1" smtClean="0"/>
              <a:t>України</a:t>
            </a:r>
            <a:r>
              <a:rPr lang="ru-RU" sz="1700" dirty="0" smtClean="0"/>
              <a:t>, </a:t>
            </a:r>
            <a:r>
              <a:rPr lang="ru-RU" sz="1700" dirty="0" err="1" smtClean="0"/>
              <a:t>під</a:t>
            </a:r>
            <a:r>
              <a:rPr lang="ru-RU" sz="1700" dirty="0" smtClean="0"/>
              <a:t> час </a:t>
            </a:r>
            <a:r>
              <a:rPr lang="ru-RU" sz="1700" dirty="0" err="1" smtClean="0"/>
              <a:t>офіційних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зустрічей</a:t>
            </a:r>
            <a:r>
              <a:rPr lang="ru-RU" sz="1700" dirty="0" smtClean="0"/>
              <a:t> на </a:t>
            </a:r>
            <a:r>
              <a:rPr lang="ru-RU" sz="1700" dirty="0" err="1" smtClean="0"/>
              <a:t>найвищому</a:t>
            </a:r>
            <a:r>
              <a:rPr lang="ru-RU" sz="1700" dirty="0" smtClean="0"/>
              <a:t> </a:t>
            </a:r>
            <a:r>
              <a:rPr lang="ru-RU" sz="1700" dirty="0" err="1" smtClean="0"/>
              <a:t>рівні</a:t>
            </a:r>
            <a:r>
              <a:rPr lang="ru-RU" sz="1700" dirty="0" smtClean="0"/>
              <a:t>, </a:t>
            </a:r>
            <a:r>
              <a:rPr lang="ru-RU" sz="1700" dirty="0" err="1" smtClean="0"/>
              <a:t>на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відкритті</a:t>
            </a:r>
            <a:r>
              <a:rPr lang="ru-RU" sz="1700" dirty="0" smtClean="0"/>
              <a:t> </a:t>
            </a:r>
            <a:r>
              <a:rPr lang="ru-RU" sz="1700" dirty="0" err="1" smtClean="0"/>
              <a:t>спортивних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змагань</a:t>
            </a:r>
            <a:r>
              <a:rPr lang="ru-RU" sz="1700" dirty="0" smtClean="0"/>
              <a:t> </a:t>
            </a:r>
            <a:r>
              <a:rPr lang="ru-RU" sz="1700" dirty="0" err="1" smtClean="0"/>
              <a:t>тощо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Публічний</a:t>
            </a:r>
            <a:r>
              <a:rPr lang="ru-RU" sz="2000" dirty="0" smtClean="0"/>
              <a:t> глум над </a:t>
            </a:r>
            <a:r>
              <a:rPr lang="ru-RU" sz="2000" dirty="0" err="1" smtClean="0"/>
              <a:t>державними</a:t>
            </a:r>
            <a:r>
              <a:rPr lang="ru-RU" sz="2000" dirty="0" smtClean="0"/>
              <a:t> символами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карається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встановленому</a:t>
            </a:r>
            <a:r>
              <a:rPr lang="ru-RU" sz="2000" dirty="0" smtClean="0"/>
              <a:t> законом порядку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Конституція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вказувати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необхідність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поважного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відношення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символіки</a:t>
            </a:r>
            <a:r>
              <a:rPr lang="ru-RU" sz="2000" dirty="0" smtClean="0"/>
              <a:t>. Так, </a:t>
            </a:r>
            <a:r>
              <a:rPr lang="ru-RU" sz="2000" dirty="0" err="1" smtClean="0"/>
              <a:t>публічна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напруга</a:t>
            </a:r>
            <a:r>
              <a:rPr lang="ru-RU" sz="2000" dirty="0" smtClean="0"/>
              <a:t> над </a:t>
            </a:r>
            <a:r>
              <a:rPr lang="ru-RU" sz="2000" dirty="0" err="1" smtClean="0"/>
              <a:t>Держаним</a:t>
            </a:r>
            <a:r>
              <a:rPr lang="ru-RU" sz="2000" dirty="0" smtClean="0"/>
              <a:t> Прапором, </a:t>
            </a:r>
            <a:r>
              <a:rPr lang="ru-RU" sz="2000" dirty="0" err="1" smtClean="0"/>
              <a:t>Державним</a:t>
            </a:r>
            <a:r>
              <a:rPr lang="ru-RU" sz="2000" dirty="0" smtClean="0"/>
              <a:t> Гербом, </a:t>
            </a:r>
            <a:r>
              <a:rPr lang="ru-RU" sz="2000" dirty="0" err="1" smtClean="0"/>
              <a:t>Державним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Гімном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(</a:t>
            </a:r>
            <a:r>
              <a:rPr lang="ru-RU" sz="2000" dirty="0" err="1" smtClean="0"/>
              <a:t>пошкодження</a:t>
            </a:r>
            <a:r>
              <a:rPr lang="ru-RU" sz="2000" dirty="0" smtClean="0"/>
              <a:t> прапора </a:t>
            </a:r>
            <a:r>
              <a:rPr lang="ru-RU" sz="2000" dirty="0" err="1" smtClean="0"/>
              <a:t>чи</a:t>
            </a:r>
            <a:r>
              <a:rPr lang="ru-RU" sz="2000" dirty="0" smtClean="0"/>
              <a:t> герба, </a:t>
            </a:r>
            <a:r>
              <a:rPr lang="ru-RU" sz="2000" dirty="0" err="1" smtClean="0"/>
              <a:t>вчинення</a:t>
            </a:r>
            <a:r>
              <a:rPr lang="ru-RU" sz="2000" dirty="0" smtClean="0"/>
              <a:t> на них </a:t>
            </a:r>
            <a:r>
              <a:rPr lang="ru-RU" sz="2000" dirty="0" err="1" smtClean="0"/>
              <a:t>непристойних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записів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малюнків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дії</a:t>
            </a:r>
            <a:r>
              <a:rPr lang="ru-RU" sz="2000" dirty="0" smtClean="0"/>
              <a:t>) ,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ст. 338 КК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тягне</a:t>
            </a:r>
            <a:r>
              <a:rPr lang="ru-RU" sz="2000" dirty="0" smtClean="0"/>
              <a:t> </a:t>
            </a:r>
            <a:r>
              <a:rPr lang="ru-RU" sz="2000" dirty="0" err="1" smtClean="0"/>
              <a:t>кримінальну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відповідальність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штрафу до </a:t>
            </a:r>
            <a:r>
              <a:rPr lang="ru-RU" sz="2000" dirty="0" err="1" smtClean="0"/>
              <a:t>п'ятдесяти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неоподаткованих</a:t>
            </a:r>
            <a:endParaRPr lang="ru-RU" sz="2000" dirty="0"/>
          </a:p>
        </p:txBody>
      </p:sp>
      <p:pic>
        <p:nvPicPr>
          <p:cNvPr id="4" name="Рисунок 3" descr="FyMlbDDR2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43182"/>
            <a:ext cx="5357010" cy="3929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7818" y="2500306"/>
            <a:ext cx="26432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мінімумів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арештом</a:t>
            </a:r>
            <a:r>
              <a:rPr lang="ru-RU" dirty="0" smtClean="0"/>
              <a:t> на строк до шести </a:t>
            </a:r>
            <a:r>
              <a:rPr lang="ru-RU" dirty="0" err="1" smtClean="0"/>
              <a:t>місяців</a:t>
            </a:r>
            <a:r>
              <a:rPr lang="ru-RU" dirty="0" smtClean="0"/>
              <a:t>.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належної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та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стабільності</a:t>
            </a:r>
            <a:r>
              <a:rPr lang="ru-RU" dirty="0" smtClean="0"/>
              <a:t>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ладу,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, </a:t>
            </a:r>
            <a:r>
              <a:rPr lang="ru-RU" dirty="0" err="1" smtClean="0"/>
              <a:t>поваги</a:t>
            </a:r>
            <a:r>
              <a:rPr lang="ru-RU" dirty="0" smtClean="0"/>
              <a:t> до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атрибутів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з історії України на тему:  “Державні символи” Учениці 7(11)Б класу Одеського НВК №13 Бургелі Наталії</vt:lpstr>
      <vt:lpstr>Слайд 2</vt:lpstr>
      <vt:lpstr>Слайд 3</vt:lpstr>
      <vt:lpstr>Слайд 4</vt:lpstr>
      <vt:lpstr>Завдання справжнього громадянина України - знати  і поважати символи своєї держави, свідомо дотримуватися почестей та правил поведінки щодо державних символів в повсякденному житті, під час урочистих і офіційних заходів, не дозволяти глумитися над ними, гордитися незалежноюУкраїнською державою.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 на тему:  “Державні символи” Учениці 7(11)Б класу Одеського НВК №13 Бургелі Наталії</dc:title>
  <cp:lastModifiedBy>User</cp:lastModifiedBy>
  <cp:revision>3</cp:revision>
  <dcterms:modified xsi:type="dcterms:W3CDTF">2014-02-27T01:13:41Z</dcterms:modified>
</cp:coreProperties>
</file>