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96" autoAdjust="0"/>
    <p:restoredTop sz="94660"/>
  </p:normalViewPr>
  <p:slideViewPr>
    <p:cSldViewPr>
      <p:cViewPr varScale="1">
        <p:scale>
          <a:sx n="59" d="100"/>
          <a:sy n="59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94322"/>
          </a:xfrm>
        </p:spPr>
        <p:txBody>
          <a:bodyPr/>
          <a:lstStyle/>
          <a:p>
            <a:r>
              <a:rPr lang="uk-UA" sz="6000" dirty="0" smtClean="0"/>
              <a:t>Випадкові винаходи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6" name="Picture 2" descr="http://im3-tub-ua.yandex.net/i?id=203578362-1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3847">
            <a:off x="5782970" y="3487258"/>
            <a:ext cx="2046878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7-tub-ua.yandex.net/i?id=363705488-0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3906">
            <a:off x="3057485" y="3718821"/>
            <a:ext cx="2760537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4-tub-ua.yandex.net/i?id=468071844-5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754">
            <a:off x="952336" y="3994234"/>
            <a:ext cx="2446616" cy="18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7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-845820"/>
            <a:ext cx="5065776" cy="1691640"/>
          </a:xfrm>
        </p:spPr>
        <p:txBody>
          <a:bodyPr/>
          <a:lstStyle/>
          <a:p>
            <a:pPr algn="ctr"/>
            <a:r>
              <a:rPr lang="uk-UA" dirty="0" smtClean="0"/>
              <a:t>Мішок для сміття.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Гаррі</a:t>
            </a:r>
            <a:r>
              <a:rPr lang="ru-RU" sz="2400" dirty="0"/>
              <a:t> </a:t>
            </a:r>
            <a:r>
              <a:rPr lang="ru-RU" sz="2400" dirty="0" err="1"/>
              <a:t>Василюк</a:t>
            </a:r>
            <a:r>
              <a:rPr lang="ru-RU" sz="2400" dirty="0"/>
              <a:t> (</a:t>
            </a:r>
            <a:r>
              <a:rPr lang="en-US" sz="2400" dirty="0"/>
              <a:t>Harry </a:t>
            </a:r>
            <a:r>
              <a:rPr lang="en-US" sz="2400" dirty="0" err="1"/>
              <a:t>Wasylyk</a:t>
            </a:r>
            <a:r>
              <a:rPr lang="en-US" sz="2400" dirty="0"/>
              <a:t>) (</a:t>
            </a:r>
            <a:r>
              <a:rPr lang="ru-RU" sz="2400" dirty="0"/>
              <a:t>напевно родом з </a:t>
            </a:r>
            <a:r>
              <a:rPr lang="ru-RU" sz="2400" dirty="0" err="1"/>
              <a:t>України</a:t>
            </a:r>
            <a:r>
              <a:rPr lang="ru-RU" sz="2400" dirty="0"/>
              <a:t>) в 1950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винайшов</a:t>
            </a:r>
            <a:r>
              <a:rPr lang="ru-RU" sz="2400" dirty="0"/>
              <a:t> перший </a:t>
            </a:r>
            <a:r>
              <a:rPr lang="ru-RU" sz="2400" dirty="0" err="1"/>
              <a:t>мішок</a:t>
            </a:r>
            <a:r>
              <a:rPr lang="ru-RU" sz="2400" dirty="0"/>
              <a:t> для </a:t>
            </a:r>
            <a:r>
              <a:rPr lang="ru-RU" sz="2400" dirty="0" err="1"/>
              <a:t>сміття</a:t>
            </a:r>
            <a:r>
              <a:rPr lang="ru-RU" sz="2400" dirty="0"/>
              <a:t>. </a:t>
            </a:r>
            <a:r>
              <a:rPr lang="ru-RU" sz="2400" dirty="0" err="1"/>
              <a:t>Василюк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винахідником</a:t>
            </a:r>
            <a:r>
              <a:rPr lang="ru-RU" sz="2400" dirty="0"/>
              <a:t> й </a:t>
            </a:r>
            <a:r>
              <a:rPr lang="ru-RU" sz="2400" dirty="0" err="1"/>
              <a:t>інженером</a:t>
            </a:r>
            <a:r>
              <a:rPr lang="ru-RU" sz="2400" dirty="0"/>
              <a:t> й один раз до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звернувся</a:t>
            </a:r>
            <a:r>
              <a:rPr lang="ru-RU" sz="2400" dirty="0"/>
              <a:t> </a:t>
            </a:r>
            <a:r>
              <a:rPr lang="ru-RU" sz="2400" dirty="0" err="1"/>
              <a:t>муніципалітет</a:t>
            </a:r>
            <a:r>
              <a:rPr lang="ru-RU" sz="2400" dirty="0"/>
              <a:t> </a:t>
            </a:r>
            <a:r>
              <a:rPr lang="ru-RU" sz="2400" dirty="0" err="1"/>
              <a:t>міста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поставив </a:t>
            </a:r>
            <a:r>
              <a:rPr lang="ru-RU" sz="2400" dirty="0" err="1"/>
              <a:t>завдання</a:t>
            </a:r>
            <a:r>
              <a:rPr lang="ru-RU" sz="2400" dirty="0"/>
              <a:t>: </a:t>
            </a:r>
            <a:r>
              <a:rPr lang="ru-RU" sz="2400" dirty="0" err="1"/>
              <a:t>зробити</a:t>
            </a:r>
            <a:r>
              <a:rPr lang="ru-RU" sz="2400" dirty="0"/>
              <a:t> так,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побутові</a:t>
            </a:r>
            <a:r>
              <a:rPr lang="ru-RU" sz="2400" dirty="0"/>
              <a:t> </a:t>
            </a:r>
            <a:r>
              <a:rPr lang="ru-RU" sz="2400" dirty="0" err="1"/>
              <a:t>відходи</a:t>
            </a:r>
            <a:r>
              <a:rPr lang="ru-RU" sz="2400" dirty="0"/>
              <a:t> не </a:t>
            </a:r>
            <a:r>
              <a:rPr lang="ru-RU" sz="2400" dirty="0" err="1"/>
              <a:t>висипалися</a:t>
            </a:r>
            <a:r>
              <a:rPr lang="ru-RU" sz="2400" dirty="0"/>
              <a:t>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завантаження</a:t>
            </a:r>
            <a:r>
              <a:rPr lang="ru-RU" sz="2400" dirty="0"/>
              <a:t> </a:t>
            </a:r>
            <a:r>
              <a:rPr lang="ru-RU" sz="2400" dirty="0" err="1"/>
              <a:t>сміттєзбиральних</a:t>
            </a:r>
            <a:r>
              <a:rPr lang="ru-RU" sz="2400" dirty="0"/>
              <a:t> машин. </a:t>
            </a:r>
            <a:r>
              <a:rPr lang="ru-RU" sz="2400" dirty="0" err="1"/>
              <a:t>Василюк</a:t>
            </a:r>
            <a:r>
              <a:rPr lang="ru-RU" sz="2400" dirty="0"/>
              <a:t> </a:t>
            </a:r>
            <a:r>
              <a:rPr lang="ru-RU" sz="2400" dirty="0" err="1"/>
              <a:t>довгий</a:t>
            </a:r>
            <a:r>
              <a:rPr lang="ru-RU" sz="2400" dirty="0"/>
              <a:t> час </a:t>
            </a:r>
            <a:r>
              <a:rPr lang="ru-RU" sz="2400" dirty="0" err="1"/>
              <a:t>роздумував</a:t>
            </a:r>
            <a:r>
              <a:rPr lang="ru-RU" sz="2400" dirty="0"/>
              <a:t> над </a:t>
            </a:r>
            <a:r>
              <a:rPr lang="ru-RU" sz="2400" dirty="0" err="1"/>
              <a:t>створенням</a:t>
            </a:r>
            <a:r>
              <a:rPr lang="ru-RU" sz="2400" dirty="0"/>
              <a:t> </a:t>
            </a:r>
            <a:r>
              <a:rPr lang="ru-RU" sz="2400" dirty="0" err="1"/>
              <a:t>подоби</a:t>
            </a:r>
            <a:r>
              <a:rPr lang="ru-RU" sz="2400" dirty="0"/>
              <a:t> </a:t>
            </a:r>
            <a:r>
              <a:rPr lang="ru-RU" sz="2400" dirty="0" err="1"/>
              <a:t>пилососа</a:t>
            </a:r>
            <a:r>
              <a:rPr lang="ru-RU" sz="2400" dirty="0"/>
              <a:t>, але </a:t>
            </a:r>
            <a:r>
              <a:rPr lang="ru-RU" sz="2400" dirty="0" err="1"/>
              <a:t>рішення</a:t>
            </a:r>
            <a:r>
              <a:rPr lang="ru-RU" sz="2400" dirty="0"/>
              <a:t> </a:t>
            </a:r>
            <a:r>
              <a:rPr lang="ru-RU" sz="2400" dirty="0" err="1"/>
              <a:t>прийшло</a:t>
            </a:r>
            <a:r>
              <a:rPr lang="ru-RU" sz="2400" dirty="0"/>
              <a:t> </a:t>
            </a:r>
            <a:r>
              <a:rPr lang="ru-RU" sz="2400" dirty="0" err="1"/>
              <a:t>раптово</a:t>
            </a:r>
            <a:r>
              <a:rPr lang="ru-RU" sz="2400" dirty="0"/>
              <a:t>. </a:t>
            </a:r>
            <a:r>
              <a:rPr lang="ru-RU" sz="2400" dirty="0" err="1"/>
              <a:t>Хтось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знайомих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домашніх</a:t>
            </a:r>
            <a:r>
              <a:rPr lang="ru-RU" sz="2400" dirty="0"/>
              <a:t> (</a:t>
            </a:r>
            <a:r>
              <a:rPr lang="ru-RU" sz="2400" dirty="0" err="1"/>
              <a:t>версії</a:t>
            </a:r>
            <a:r>
              <a:rPr lang="ru-RU" sz="2400" dirty="0"/>
              <a:t> </a:t>
            </a:r>
            <a:r>
              <a:rPr lang="ru-RU" sz="2400" dirty="0" err="1"/>
              <a:t>розходяться</a:t>
            </a:r>
            <a:r>
              <a:rPr lang="ru-RU" sz="2400" dirty="0"/>
              <a:t>) кинув фразу: "</a:t>
            </a:r>
            <a:r>
              <a:rPr lang="ru-RU" sz="2400" dirty="0" err="1"/>
              <a:t>Мені</a:t>
            </a:r>
            <a:r>
              <a:rPr lang="ru-RU" sz="2400" dirty="0"/>
              <a:t> </a:t>
            </a:r>
            <a:r>
              <a:rPr lang="ru-RU" sz="2400" dirty="0" err="1"/>
              <a:t>потрібна</a:t>
            </a:r>
            <a:r>
              <a:rPr lang="ru-RU" sz="2400" dirty="0"/>
              <a:t> сумка для </a:t>
            </a:r>
            <a:r>
              <a:rPr lang="ru-RU" sz="2400" dirty="0" err="1"/>
              <a:t>сміття</a:t>
            </a:r>
            <a:r>
              <a:rPr lang="ru-RU" sz="2400" dirty="0"/>
              <a:t>!”. </a:t>
            </a:r>
            <a:r>
              <a:rPr lang="ru-RU" sz="2400" dirty="0" err="1"/>
              <a:t>Василюк</a:t>
            </a:r>
            <a:r>
              <a:rPr lang="ru-RU" sz="2400" dirty="0"/>
              <a:t> </a:t>
            </a:r>
            <a:r>
              <a:rPr lang="ru-RU" sz="2400" dirty="0" err="1"/>
              <a:t>зміркував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для </a:t>
            </a:r>
            <a:r>
              <a:rPr lang="ru-RU" sz="2400" dirty="0" err="1"/>
              <a:t>операцій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сміттям</a:t>
            </a:r>
            <a:r>
              <a:rPr lang="ru-RU" sz="2400" dirty="0"/>
              <a:t> </a:t>
            </a:r>
            <a:r>
              <a:rPr lang="ru-RU" sz="2400" dirty="0" err="1"/>
              <a:t>варто</a:t>
            </a:r>
            <a:r>
              <a:rPr lang="ru-RU" sz="2400" dirty="0"/>
              <a:t> </a:t>
            </a:r>
            <a:r>
              <a:rPr lang="ru-RU" sz="2400" dirty="0" err="1"/>
              <a:t>використати</a:t>
            </a:r>
            <a:r>
              <a:rPr lang="ru-RU" sz="2400" dirty="0"/>
              <a:t> </a:t>
            </a:r>
            <a:r>
              <a:rPr lang="ru-RU" sz="2400" dirty="0" err="1"/>
              <a:t>одноразові</a:t>
            </a:r>
            <a:r>
              <a:rPr lang="ru-RU" sz="2400" dirty="0"/>
              <a:t> </a:t>
            </a:r>
            <a:r>
              <a:rPr lang="ru-RU" sz="2400" dirty="0" err="1"/>
              <a:t>мішки</a:t>
            </a:r>
            <a:r>
              <a:rPr lang="ru-RU" sz="2400" dirty="0"/>
              <a:t> й </a:t>
            </a:r>
            <a:r>
              <a:rPr lang="ru-RU" sz="2400" dirty="0" err="1"/>
              <a:t>запропонував</a:t>
            </a:r>
            <a:r>
              <a:rPr lang="ru-RU" sz="2400" dirty="0"/>
              <a:t> </a:t>
            </a:r>
            <a:r>
              <a:rPr lang="ru-RU" sz="2400" dirty="0" err="1"/>
              <a:t>робити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з </a:t>
            </a:r>
            <a:r>
              <a:rPr lang="ru-RU" sz="2400" dirty="0" err="1"/>
              <a:t>поліетилену</a:t>
            </a:r>
            <a:r>
              <a:rPr lang="ru-RU" sz="2400" dirty="0"/>
              <a:t>. Першим </a:t>
            </a:r>
            <a:r>
              <a:rPr lang="ru-RU" sz="2400" dirty="0" err="1"/>
              <a:t>пластикові</a:t>
            </a:r>
            <a:r>
              <a:rPr lang="ru-RU" sz="2400" dirty="0"/>
              <a:t> </a:t>
            </a:r>
            <a:r>
              <a:rPr lang="ru-RU" sz="2400" dirty="0" err="1"/>
              <a:t>мішки</a:t>
            </a:r>
            <a:r>
              <a:rPr lang="ru-RU" sz="2400" dirty="0"/>
              <a:t> для </a:t>
            </a:r>
            <a:r>
              <a:rPr lang="ru-RU" sz="2400" dirty="0" err="1"/>
              <a:t>сміття</a:t>
            </a:r>
            <a:r>
              <a:rPr lang="ru-RU" sz="2400" dirty="0"/>
              <a:t> став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госпіталь</a:t>
            </a:r>
            <a:r>
              <a:rPr lang="ru-RU" sz="2400" dirty="0"/>
              <a:t> </a:t>
            </a:r>
            <a:r>
              <a:rPr lang="ru-RU" sz="2400" dirty="0" err="1"/>
              <a:t>міста</a:t>
            </a:r>
            <a:r>
              <a:rPr lang="ru-RU" sz="2400" dirty="0"/>
              <a:t> </a:t>
            </a:r>
            <a:r>
              <a:rPr lang="ru-RU" sz="2400" dirty="0" err="1"/>
              <a:t>Вінніпегу</a:t>
            </a:r>
            <a:r>
              <a:rPr lang="ru-RU" sz="2400" dirty="0"/>
              <a:t>. </a:t>
            </a:r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мішки</a:t>
            </a:r>
            <a:r>
              <a:rPr lang="ru-RU" sz="2400" dirty="0"/>
              <a:t> для </a:t>
            </a:r>
            <a:r>
              <a:rPr lang="ru-RU" sz="2400" dirty="0" err="1"/>
              <a:t>сміття</a:t>
            </a:r>
            <a:r>
              <a:rPr lang="ru-RU" sz="2400" dirty="0"/>
              <a:t>, </a:t>
            </a:r>
            <a:r>
              <a:rPr lang="ru-RU" sz="2400" dirty="0" err="1"/>
              <a:t>призначені</a:t>
            </a:r>
            <a:r>
              <a:rPr lang="ru-RU" sz="2400" dirty="0"/>
              <a:t> для </a:t>
            </a:r>
            <a:r>
              <a:rPr lang="ru-RU" sz="2400" dirty="0" err="1"/>
              <a:t>приватних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з’явилися</a:t>
            </a:r>
            <a:r>
              <a:rPr lang="ru-RU" sz="2400" dirty="0"/>
              <a:t> в 1960-і роки</a:t>
            </a:r>
            <a:r>
              <a:rPr lang="ru-RU" dirty="0"/>
              <a:t>.</a:t>
            </a:r>
          </a:p>
        </p:txBody>
      </p:sp>
      <p:pic>
        <p:nvPicPr>
          <p:cNvPr id="8194" name="Picture 2" descr="http://im8-tub-ua.yandex.net/i?id=620701992-0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2116">
            <a:off x="5682588" y="2199515"/>
            <a:ext cx="2865107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3-tub-ua.yandex.net/i?id=733110779-0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2122">
            <a:off x="1653379" y="1710632"/>
            <a:ext cx="3202800" cy="381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6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-171400"/>
            <a:ext cx="5065776" cy="1691640"/>
          </a:xfrm>
        </p:spPr>
        <p:txBody>
          <a:bodyPr/>
          <a:lstStyle/>
          <a:p>
            <a:pPr algn="ctr"/>
            <a:r>
              <a:rPr lang="ru-RU" dirty="0" err="1"/>
              <a:t>Клейкі</a:t>
            </a:r>
            <a:r>
              <a:rPr lang="ru-RU" dirty="0"/>
              <a:t> </a:t>
            </a:r>
            <a:r>
              <a:rPr lang="ru-RU" dirty="0" err="1"/>
              <a:t>папірці</a:t>
            </a:r>
            <a:r>
              <a:rPr lang="ru-RU" dirty="0"/>
              <a:t> для </a:t>
            </a:r>
            <a:r>
              <a:rPr lang="ru-RU" dirty="0" err="1"/>
              <a:t>заміток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1700808"/>
            <a:ext cx="864096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Клейкі</a:t>
            </a:r>
            <a:r>
              <a:rPr lang="ru-RU" sz="2400" dirty="0"/>
              <a:t> </a:t>
            </a:r>
            <a:r>
              <a:rPr lang="ru-RU" sz="2400" dirty="0" err="1"/>
              <a:t>папірці</a:t>
            </a:r>
            <a:r>
              <a:rPr lang="ru-RU" sz="2400" dirty="0"/>
              <a:t> </a:t>
            </a:r>
            <a:r>
              <a:rPr lang="ru-RU" sz="2400" dirty="0" err="1"/>
              <a:t>з’явилися</a:t>
            </a:r>
            <a:r>
              <a:rPr lang="ru-RU" sz="2400" dirty="0"/>
              <a:t>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невдалого</a:t>
            </a:r>
            <a:r>
              <a:rPr lang="ru-RU" sz="2400" dirty="0"/>
              <a:t> </a:t>
            </a:r>
            <a:r>
              <a:rPr lang="ru-RU" sz="2400" dirty="0" err="1"/>
              <a:t>експерименту</a:t>
            </a:r>
            <a:r>
              <a:rPr lang="ru-RU" sz="2400" dirty="0"/>
              <a:t> по </a:t>
            </a:r>
            <a:r>
              <a:rPr lang="ru-RU" sz="2400" dirty="0" err="1"/>
              <a:t>посиленню</a:t>
            </a:r>
            <a:r>
              <a:rPr lang="ru-RU" sz="2400" dirty="0"/>
              <a:t> </a:t>
            </a:r>
            <a:r>
              <a:rPr lang="ru-RU" sz="2400" dirty="0" err="1"/>
              <a:t>стійкості</a:t>
            </a:r>
            <a:r>
              <a:rPr lang="ru-RU" sz="2400" dirty="0"/>
              <a:t> клею. В 1968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співробітник</a:t>
            </a:r>
            <a:r>
              <a:rPr lang="ru-RU" sz="2400" dirty="0"/>
              <a:t> </a:t>
            </a:r>
            <a:r>
              <a:rPr lang="ru-RU" sz="2400" dirty="0" err="1"/>
              <a:t>дослідницької</a:t>
            </a:r>
            <a:r>
              <a:rPr lang="ru-RU" sz="2400" dirty="0"/>
              <a:t> </a:t>
            </a:r>
            <a:r>
              <a:rPr lang="ru-RU" sz="2400" dirty="0" err="1"/>
              <a:t>лабораторії</a:t>
            </a:r>
            <a:r>
              <a:rPr lang="ru-RU" sz="2400" dirty="0"/>
              <a:t> </a:t>
            </a:r>
            <a:r>
              <a:rPr lang="ru-RU" sz="2400" dirty="0" err="1"/>
              <a:t>компанії</a:t>
            </a:r>
            <a:r>
              <a:rPr lang="ru-RU" sz="2400" dirty="0"/>
              <a:t> 3</a:t>
            </a:r>
            <a:r>
              <a:rPr lang="en-US" sz="2400" dirty="0"/>
              <a:t>M </a:t>
            </a:r>
            <a:r>
              <a:rPr lang="ru-RU" sz="2400" dirty="0" err="1"/>
              <a:t>намагався</a:t>
            </a:r>
            <a:r>
              <a:rPr lang="ru-RU" sz="2400" dirty="0"/>
              <a:t> </a:t>
            </a:r>
            <a:r>
              <a:rPr lang="ru-RU" sz="2400" dirty="0" err="1"/>
              <a:t>поліпшити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клейкої</a:t>
            </a:r>
            <a:r>
              <a:rPr lang="ru-RU" sz="2400" dirty="0"/>
              <a:t> </a:t>
            </a:r>
            <a:r>
              <a:rPr lang="ru-RU" sz="2400" dirty="0" err="1"/>
              <a:t>стрічки</a:t>
            </a:r>
            <a:r>
              <a:rPr lang="ru-RU" sz="2400" dirty="0"/>
              <a:t> (скотча). </a:t>
            </a:r>
            <a:r>
              <a:rPr lang="ru-RU" sz="2400" dirty="0" err="1"/>
              <a:t>Він</a:t>
            </a:r>
            <a:r>
              <a:rPr lang="ru-RU" sz="2400" dirty="0"/>
              <a:t> одержав </a:t>
            </a:r>
            <a:r>
              <a:rPr lang="ru-RU" sz="2400" dirty="0" err="1"/>
              <a:t>щільний</a:t>
            </a:r>
            <a:r>
              <a:rPr lang="ru-RU" sz="2400" dirty="0"/>
              <a:t> клей,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ru-RU" sz="2400" dirty="0" err="1"/>
              <a:t>усмоктувався</a:t>
            </a:r>
            <a:r>
              <a:rPr lang="ru-RU" sz="2400" dirty="0"/>
              <a:t> в </a:t>
            </a:r>
            <a:r>
              <a:rPr lang="ru-RU" sz="2400" dirty="0" err="1"/>
              <a:t>склеюючі</a:t>
            </a:r>
            <a:r>
              <a:rPr lang="ru-RU" sz="2400" dirty="0"/>
              <a:t> </a:t>
            </a:r>
            <a:r>
              <a:rPr lang="ru-RU" sz="2400" dirty="0" err="1"/>
              <a:t>поверхні</a:t>
            </a:r>
            <a:r>
              <a:rPr lang="ru-RU" sz="2400" dirty="0"/>
              <a:t> і </a:t>
            </a:r>
            <a:r>
              <a:rPr lang="ru-RU" sz="2400" dirty="0" err="1"/>
              <a:t>зовсім</a:t>
            </a:r>
            <a:r>
              <a:rPr lang="ru-RU" sz="2400" dirty="0"/>
              <a:t> не </a:t>
            </a:r>
            <a:r>
              <a:rPr lang="ru-RU" sz="2400" dirty="0" err="1"/>
              <a:t>підходив</a:t>
            </a:r>
            <a:r>
              <a:rPr lang="ru-RU" sz="2400" dirty="0"/>
              <a:t> для </a:t>
            </a:r>
            <a:r>
              <a:rPr lang="ru-RU" sz="2400" dirty="0" err="1"/>
              <a:t>виробництва</a:t>
            </a:r>
            <a:r>
              <a:rPr lang="ru-RU" sz="2400" dirty="0"/>
              <a:t> скотча. </a:t>
            </a:r>
            <a:r>
              <a:rPr lang="ru-RU" sz="2400" dirty="0" err="1"/>
              <a:t>Дослідник</a:t>
            </a:r>
            <a:r>
              <a:rPr lang="ru-RU" sz="2400" dirty="0"/>
              <a:t> не знав, </a:t>
            </a:r>
            <a:r>
              <a:rPr lang="ru-RU" sz="2400" dirty="0" err="1"/>
              <a:t>яким</a:t>
            </a:r>
            <a:r>
              <a:rPr lang="ru-RU" sz="2400" dirty="0"/>
              <a:t> чином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використати</a:t>
            </a:r>
            <a:r>
              <a:rPr lang="ru-RU" sz="2400" dirty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сорт клею. Через </a:t>
            </a:r>
            <a:r>
              <a:rPr lang="ru-RU" sz="2400" dirty="0" err="1"/>
              <a:t>чотири</a:t>
            </a:r>
            <a:r>
              <a:rPr lang="ru-RU" sz="2400" dirty="0"/>
              <a:t> роки,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колега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у </a:t>
            </a:r>
            <a:r>
              <a:rPr lang="ru-RU" sz="2400" dirty="0" err="1"/>
              <a:t>вільний</a:t>
            </a:r>
            <a:r>
              <a:rPr lang="ru-RU" sz="2400" dirty="0"/>
              <a:t> час </a:t>
            </a:r>
            <a:r>
              <a:rPr lang="ru-RU" sz="2400" dirty="0" err="1"/>
              <a:t>співав</a:t>
            </a:r>
            <a:r>
              <a:rPr lang="ru-RU" sz="2400" dirty="0"/>
              <a:t> у церковному </a:t>
            </a:r>
            <a:r>
              <a:rPr lang="ru-RU" sz="2400" dirty="0" err="1"/>
              <a:t>тхорі</a:t>
            </a:r>
            <a:r>
              <a:rPr lang="ru-RU" sz="2400" dirty="0"/>
              <a:t>,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роздратований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закладки в </a:t>
            </a:r>
            <a:r>
              <a:rPr lang="ru-RU" sz="2400" dirty="0" err="1"/>
              <a:t>книзі</a:t>
            </a:r>
            <a:r>
              <a:rPr lang="ru-RU" sz="2400" dirty="0"/>
              <a:t> </a:t>
            </a:r>
            <a:r>
              <a:rPr lang="ru-RU" sz="2400" dirty="0" err="1"/>
              <a:t>псалмів</a:t>
            </a:r>
            <a:r>
              <a:rPr lang="ru-RU" sz="2400" dirty="0"/>
              <a:t>, увесь час </a:t>
            </a:r>
            <a:r>
              <a:rPr lang="ru-RU" sz="2400" dirty="0" err="1"/>
              <a:t>випадали</a:t>
            </a:r>
            <a:r>
              <a:rPr lang="ru-RU" sz="2400" dirty="0"/>
              <a:t>. </a:t>
            </a:r>
            <a:r>
              <a:rPr lang="ru-RU" sz="2400" dirty="0" err="1"/>
              <a:t>Тоді</a:t>
            </a:r>
            <a:r>
              <a:rPr lang="ru-RU" sz="2400" dirty="0"/>
              <a:t> ж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згадав</a:t>
            </a:r>
            <a:r>
              <a:rPr lang="ru-RU" sz="2400" dirty="0"/>
              <a:t> про клей,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міг</a:t>
            </a:r>
            <a:r>
              <a:rPr lang="ru-RU" sz="2400" dirty="0"/>
              <a:t> </a:t>
            </a:r>
            <a:r>
              <a:rPr lang="ru-RU" sz="2400" dirty="0" err="1"/>
              <a:t>би</a:t>
            </a:r>
            <a:r>
              <a:rPr lang="ru-RU" sz="2400" dirty="0"/>
              <a:t> </a:t>
            </a:r>
            <a:r>
              <a:rPr lang="ru-RU" sz="2400" dirty="0" err="1"/>
              <a:t>закріплювати</a:t>
            </a:r>
            <a:r>
              <a:rPr lang="ru-RU" sz="2400" dirty="0"/>
              <a:t> </a:t>
            </a:r>
            <a:r>
              <a:rPr lang="ru-RU" sz="2400" dirty="0" err="1"/>
              <a:t>паперові</a:t>
            </a:r>
            <a:r>
              <a:rPr lang="ru-RU" sz="2400" dirty="0"/>
              <a:t> закладки, не </a:t>
            </a:r>
            <a:r>
              <a:rPr lang="ru-RU" sz="2400" dirty="0" err="1"/>
              <a:t>пошкоджуючи</a:t>
            </a:r>
            <a:r>
              <a:rPr lang="ru-RU" sz="2400" dirty="0"/>
              <a:t> </a:t>
            </a:r>
            <a:r>
              <a:rPr lang="ru-RU" sz="2400" dirty="0" err="1"/>
              <a:t>сторінок</a:t>
            </a:r>
            <a:r>
              <a:rPr lang="ru-RU" sz="2400" dirty="0"/>
              <a:t> книги. В 1980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en-US" sz="2400" dirty="0"/>
              <a:t>Post-</a:t>
            </a:r>
            <a:r>
              <a:rPr lang="ru-RU" sz="2400" dirty="0"/>
              <a:t>і</a:t>
            </a:r>
            <a:r>
              <a:rPr lang="en-US" sz="2400" dirty="0"/>
              <a:t>t Notes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випущені</a:t>
            </a:r>
            <a:r>
              <a:rPr lang="ru-RU" sz="2400" dirty="0"/>
              <a:t> в прода</a:t>
            </a:r>
            <a:r>
              <a:rPr lang="ru-RU" dirty="0"/>
              <a:t>ж.</a:t>
            </a:r>
          </a:p>
        </p:txBody>
      </p:sp>
      <p:pic>
        <p:nvPicPr>
          <p:cNvPr id="9218" name="Picture 2" descr="http://im8-tub-ua.yandex.net/i?id=589892082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80" y="2132856"/>
            <a:ext cx="2808312" cy="372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3-tub-ua.yandex.net/i?id=589640427-1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18332"/>
            <a:ext cx="1998507" cy="265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7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531440"/>
            <a:ext cx="5065776" cy="1691640"/>
          </a:xfrm>
        </p:spPr>
        <p:txBody>
          <a:bodyPr/>
          <a:lstStyle/>
          <a:p>
            <a:pPr algn="ctr"/>
            <a:r>
              <a:rPr lang="ru-RU" dirty="0" err="1"/>
              <a:t>Застібка</a:t>
            </a:r>
            <a:r>
              <a:rPr lang="ru-RU" dirty="0"/>
              <a:t>-липучка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Все </a:t>
            </a:r>
            <a:r>
              <a:rPr lang="ru-RU" sz="2400" dirty="0" err="1"/>
              <a:t>почалося</a:t>
            </a:r>
            <a:r>
              <a:rPr lang="ru-RU" sz="2400" dirty="0"/>
              <a:t> в 1941 </a:t>
            </a:r>
            <a:r>
              <a:rPr lang="ru-RU" sz="2400" dirty="0" err="1"/>
              <a:t>році</a:t>
            </a:r>
            <a:r>
              <a:rPr lang="ru-RU" sz="2400" dirty="0"/>
              <a:t>, коли </a:t>
            </a:r>
            <a:r>
              <a:rPr lang="ru-RU" sz="2400" dirty="0" err="1"/>
              <a:t>швейцарський</a:t>
            </a:r>
            <a:r>
              <a:rPr lang="ru-RU" sz="2400" dirty="0"/>
              <a:t> </a:t>
            </a:r>
            <a:r>
              <a:rPr lang="ru-RU" sz="2400" dirty="0" err="1"/>
              <a:t>винахідник</a:t>
            </a:r>
            <a:r>
              <a:rPr lang="ru-RU" sz="2400" dirty="0"/>
              <a:t> </a:t>
            </a:r>
            <a:r>
              <a:rPr lang="ru-RU" sz="2400" dirty="0" err="1"/>
              <a:t>Джорж</a:t>
            </a:r>
            <a:r>
              <a:rPr lang="ru-RU" sz="2400" dirty="0"/>
              <a:t> де </a:t>
            </a:r>
            <a:r>
              <a:rPr lang="ru-RU" sz="2400" dirty="0" err="1"/>
              <a:t>Местраль</a:t>
            </a:r>
            <a:r>
              <a:rPr lang="ru-RU" sz="2400" dirty="0"/>
              <a:t> </a:t>
            </a:r>
            <a:r>
              <a:rPr lang="ru-RU" sz="2400" dirty="0" err="1"/>
              <a:t>вигулював</a:t>
            </a:r>
            <a:r>
              <a:rPr lang="ru-RU" sz="2400" dirty="0"/>
              <a:t>, як </a:t>
            </a:r>
            <a:r>
              <a:rPr lang="ru-RU" sz="2400" dirty="0" err="1"/>
              <a:t>зазвичай</a:t>
            </a:r>
            <a:r>
              <a:rPr lang="ru-RU" sz="2400" dirty="0"/>
              <a:t>, свою собаку </a:t>
            </a:r>
            <a:r>
              <a:rPr lang="ru-RU" sz="2400" dirty="0" smtClean="0"/>
              <a:t>про </a:t>
            </a:r>
            <a:r>
              <a:rPr lang="ru-RU" sz="2400" dirty="0" err="1"/>
              <a:t>повернення</a:t>
            </a:r>
            <a:r>
              <a:rPr lang="ru-RU" sz="2400" dirty="0"/>
              <a:t> </a:t>
            </a:r>
            <a:r>
              <a:rPr lang="ru-RU" sz="2400" dirty="0" err="1"/>
              <a:t>додому</a:t>
            </a:r>
            <a:r>
              <a:rPr lang="ru-RU" sz="2400" dirty="0"/>
              <a:t> </a:t>
            </a:r>
            <a:r>
              <a:rPr lang="ru-RU" sz="2400" dirty="0" err="1"/>
              <a:t>виявилося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і пальто господаря, і вся шерсть пса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покриті</a:t>
            </a:r>
            <a:r>
              <a:rPr lang="ru-RU" sz="2400" dirty="0"/>
              <a:t> </a:t>
            </a:r>
            <a:r>
              <a:rPr lang="ru-RU" sz="2400" dirty="0" err="1"/>
              <a:t>репейніком</a:t>
            </a:r>
            <a:r>
              <a:rPr lang="ru-RU" sz="2400" dirty="0"/>
              <a:t> </a:t>
            </a:r>
            <a:r>
              <a:rPr lang="ru-RU" sz="2400" dirty="0" err="1"/>
              <a:t>Цікавий</a:t>
            </a:r>
            <a:r>
              <a:rPr lang="ru-RU" sz="2400" dirty="0"/>
              <a:t> </a:t>
            </a:r>
            <a:r>
              <a:rPr lang="ru-RU" sz="2400" dirty="0" err="1"/>
              <a:t>шві</a:t>
            </a:r>
            <a:r>
              <a:rPr lang="ru-RU" sz="2400" dirty="0"/>
              <a:t> </a:t>
            </a:r>
            <a:r>
              <a:rPr lang="ru-RU" sz="2400" dirty="0" err="1"/>
              <a:t>Цареці</a:t>
            </a:r>
            <a:r>
              <a:rPr lang="ru-RU" sz="2400" dirty="0"/>
              <a:t> </a:t>
            </a:r>
            <a:r>
              <a:rPr lang="ru-RU" sz="2400" dirty="0" err="1"/>
              <a:t>вирішив</a:t>
            </a:r>
            <a:r>
              <a:rPr lang="ru-RU" sz="2400" dirty="0"/>
              <a:t> </a:t>
            </a:r>
            <a:r>
              <a:rPr lang="ru-RU" sz="2400" dirty="0" err="1"/>
              <a:t>розглянути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мікроскопом</a:t>
            </a:r>
            <a:r>
              <a:rPr lang="ru-RU" sz="2400" dirty="0"/>
              <a:t>, як же </a:t>
            </a:r>
            <a:r>
              <a:rPr lang="ru-RU" sz="2400" dirty="0" err="1"/>
              <a:t>вдається</a:t>
            </a:r>
            <a:r>
              <a:rPr lang="ru-RU" sz="2400" dirty="0"/>
              <a:t> </a:t>
            </a:r>
            <a:r>
              <a:rPr lang="ru-RU" sz="2400" dirty="0" err="1"/>
              <a:t>рослині</a:t>
            </a:r>
            <a:r>
              <a:rPr lang="ru-RU" sz="2400" dirty="0"/>
              <a:t> так </a:t>
            </a:r>
            <a:r>
              <a:rPr lang="ru-RU" sz="2400" dirty="0" err="1"/>
              <a:t>міцно</a:t>
            </a:r>
            <a:r>
              <a:rPr lang="ru-RU" sz="2400" dirty="0"/>
              <a:t> </a:t>
            </a:r>
            <a:r>
              <a:rPr lang="ru-RU" sz="2400" dirty="0" err="1"/>
              <a:t>чіплятися</a:t>
            </a:r>
            <a:r>
              <a:rPr lang="ru-RU" sz="2400" dirty="0"/>
              <a:t> </a:t>
            </a:r>
            <a:r>
              <a:rPr lang="ru-RU" sz="2400" dirty="0" err="1"/>
              <a:t>Виявилося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всьому</a:t>
            </a:r>
            <a:r>
              <a:rPr lang="ru-RU" sz="2400" dirty="0"/>
              <a:t> в </a:t>
            </a:r>
            <a:r>
              <a:rPr lang="ru-RU" sz="2400" dirty="0" err="1"/>
              <a:t>інший</a:t>
            </a:r>
            <a:r>
              <a:rPr lang="ru-RU" sz="2400" dirty="0"/>
              <a:t> - </a:t>
            </a:r>
            <a:r>
              <a:rPr lang="ru-RU" sz="2400" dirty="0" err="1"/>
              <a:t>крихітні</a:t>
            </a:r>
            <a:r>
              <a:rPr lang="ru-RU" sz="2400" dirty="0"/>
              <a:t> </a:t>
            </a:r>
            <a:r>
              <a:rPr lang="ru-RU" sz="2400" dirty="0" err="1"/>
              <a:t>гачки</a:t>
            </a:r>
            <a:r>
              <a:rPr lang="ru-RU" sz="2400" dirty="0"/>
              <a:t>, </a:t>
            </a:r>
            <a:r>
              <a:rPr lang="ru-RU" sz="2400" dirty="0" err="1"/>
              <a:t>якими</a:t>
            </a:r>
            <a:r>
              <a:rPr lang="ru-RU" sz="2400" dirty="0"/>
              <a:t> </a:t>
            </a:r>
            <a:r>
              <a:rPr lang="ru-RU" sz="2400" dirty="0" err="1"/>
              <a:t>реп'яхи</a:t>
            </a:r>
            <a:r>
              <a:rPr lang="ru-RU" sz="2400" dirty="0"/>
              <a:t> </a:t>
            </a:r>
            <a:r>
              <a:rPr lang="ru-RU" sz="2400" dirty="0" err="1"/>
              <a:t>прикріплювався</a:t>
            </a:r>
            <a:r>
              <a:rPr lang="ru-RU" sz="2400" dirty="0"/>
              <a:t> до </a:t>
            </a:r>
            <a:r>
              <a:rPr lang="ru-RU" sz="2400" dirty="0" err="1"/>
              <a:t>шерсті</a:t>
            </a:r>
            <a:r>
              <a:rPr lang="ru-RU" sz="2400" dirty="0"/>
              <a:t> практично намертво </a:t>
            </a:r>
            <a:r>
              <a:rPr lang="ru-RU" sz="2400" dirty="0" err="1"/>
              <a:t>Керуючись</a:t>
            </a:r>
            <a:r>
              <a:rPr lang="ru-RU" sz="2400" dirty="0"/>
              <a:t> </a:t>
            </a:r>
            <a:r>
              <a:rPr lang="ru-RU" sz="2400" dirty="0" err="1"/>
              <a:t>подс</a:t>
            </a:r>
            <a:r>
              <a:rPr lang="ru-RU" sz="2400" dirty="0"/>
              <a:t> </a:t>
            </a:r>
            <a:r>
              <a:rPr lang="ru-RU" sz="2400" dirty="0" err="1"/>
              <a:t>розсуд</a:t>
            </a:r>
            <a:r>
              <a:rPr lang="ru-RU" sz="2400" dirty="0"/>
              <a:t> принципом, Джордж створив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стрічки</a:t>
            </a:r>
            <a:r>
              <a:rPr lang="ru-RU" sz="2400" dirty="0"/>
              <a:t> з такими ж </a:t>
            </a:r>
            <a:r>
              <a:rPr lang="ru-RU" sz="2400" dirty="0" err="1"/>
              <a:t>дрібними</a:t>
            </a:r>
            <a:r>
              <a:rPr lang="ru-RU" sz="2400" dirty="0"/>
              <a:t> </a:t>
            </a:r>
            <a:r>
              <a:rPr lang="ru-RU" sz="2400" dirty="0" err="1"/>
              <a:t>гачками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чіплялися</a:t>
            </a:r>
            <a:r>
              <a:rPr lang="ru-RU" sz="2400" dirty="0"/>
              <a:t> б один за </a:t>
            </a:r>
            <a:r>
              <a:rPr lang="ru-RU" sz="2400" dirty="0" err="1"/>
              <a:t>дру</a:t>
            </a:r>
            <a:r>
              <a:rPr lang="ru-RU" sz="2400" dirty="0"/>
              <a:t> га Так і </a:t>
            </a:r>
            <a:r>
              <a:rPr lang="ru-RU" sz="2400" dirty="0" err="1"/>
              <a:t>з'явилася</a:t>
            </a:r>
            <a:r>
              <a:rPr lang="ru-RU" sz="2400" dirty="0"/>
              <a:t> альтернативна </a:t>
            </a:r>
            <a:r>
              <a:rPr lang="ru-RU" sz="2400" dirty="0" err="1"/>
              <a:t>застібка</a:t>
            </a:r>
            <a:r>
              <a:rPr lang="ru-RU" sz="2400" dirty="0"/>
              <a:t>! нехай 14 </a:t>
            </a:r>
            <a:r>
              <a:rPr lang="ru-RU" sz="2400" dirty="0" err="1"/>
              <a:t>років</a:t>
            </a:r>
            <a:r>
              <a:rPr lang="ru-RU" sz="2400" dirty="0"/>
              <a:t> Одними з перших такими липучками стали </a:t>
            </a:r>
            <a:r>
              <a:rPr lang="ru-RU" sz="2400" dirty="0" err="1"/>
              <a:t>користуватися</a:t>
            </a:r>
            <a:r>
              <a:rPr lang="ru-RU" sz="2400" dirty="0"/>
              <a:t> </a:t>
            </a:r>
            <a:r>
              <a:rPr lang="ru-RU" sz="2400" dirty="0" err="1"/>
              <a:t>космонавти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так </a:t>
            </a:r>
            <a:r>
              <a:rPr lang="ru-RU" sz="2400" dirty="0" err="1"/>
              <a:t>застібають</a:t>
            </a:r>
            <a:r>
              <a:rPr lang="ru-RU" sz="2400" dirty="0"/>
              <a:t> </a:t>
            </a:r>
            <a:r>
              <a:rPr lang="ru-RU" sz="2400" dirty="0" err="1"/>
              <a:t>скафан</a:t>
            </a:r>
            <a:r>
              <a:rPr lang="ru-RU" sz="2400" dirty="0"/>
              <a:t> </a:t>
            </a:r>
            <a:r>
              <a:rPr lang="ru-RU" sz="2400" dirty="0" err="1"/>
              <a:t>рдры</a:t>
            </a:r>
            <a:r>
              <a:rPr lang="ru-RU" dirty="0"/>
              <a:t>.</a:t>
            </a:r>
          </a:p>
        </p:txBody>
      </p:sp>
      <p:pic>
        <p:nvPicPr>
          <p:cNvPr id="10244" name="Picture 4" descr="http://im6-tub-ua.yandex.net/i?id=50598762-3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3808">
            <a:off x="412237" y="2658732"/>
            <a:ext cx="4029777" cy="341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5-tub-ua.yandex.net/i?id=474136993-0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75">
            <a:off x="5028337" y="1638787"/>
            <a:ext cx="3861337" cy="291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064896" cy="241172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Отже, випадкові винаходи змінили на краще наше життя. І є не замінними в нашому житті!</a:t>
            </a:r>
            <a:endParaRPr lang="ru-RU" sz="3200" dirty="0"/>
          </a:p>
        </p:txBody>
      </p:sp>
      <p:pic>
        <p:nvPicPr>
          <p:cNvPr id="11270" name="Picture 6" descr="http://tsikave.ostriv.iod.gov.ua/images/publications/4/11877/1341387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77994"/>
            <a:ext cx="5933652" cy="43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78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5985159" cy="1606102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Дякуємо за увагу!!!</a:t>
            </a:r>
            <a:r>
              <a:rPr lang="uk-UA" sz="6600" dirty="0" smtClean="0">
                <a:sym typeface="Wingdings" pitchFamily="2" charset="2"/>
              </a:rPr>
              <a:t>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445224"/>
            <a:ext cx="4655297" cy="1128495"/>
          </a:xfrm>
        </p:spPr>
        <p:txBody>
          <a:bodyPr>
            <a:noAutofit/>
          </a:bodyPr>
          <a:lstStyle/>
          <a:p>
            <a:r>
              <a:rPr lang="uk-UA" sz="3600" dirty="0" smtClean="0"/>
              <a:t>Виконали: Бондар Д., </a:t>
            </a:r>
            <a:r>
              <a:rPr lang="uk-UA" sz="3600" dirty="0" err="1" smtClean="0"/>
              <a:t>Деряга</a:t>
            </a:r>
            <a:r>
              <a:rPr lang="uk-UA" sz="3600" dirty="0" smtClean="0"/>
              <a:t> 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193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272808" cy="4824536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15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-531440"/>
            <a:ext cx="4320480" cy="1512168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81151"/>
            <a:ext cx="8677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Історія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показує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що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деякі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наукові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відкриття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в тому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числі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ті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які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перевернули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світ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були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зроблені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абсолютно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випадково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. </a:t>
            </a:r>
            <a:b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Досить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згадати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Архімеда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який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опустившись у ванну,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відкрив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закон,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згодом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названий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його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ім’ям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про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занурення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у воду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тіла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і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виштовхуючій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його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силі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або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Ньютона, на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якого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впало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знамените</a:t>
            </a:r>
            <a:r>
              <a:rPr lang="ru-RU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яблуко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. </a:t>
            </a:r>
            <a:b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2050" name="Picture 2" descr="http://im6-tub-ua.yandex.net/i?id=44238037-0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4" y="1487594"/>
            <a:ext cx="4353318" cy="326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5-tub-ua.yandex.net/i?id=640731996-2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355" y="3455227"/>
            <a:ext cx="5007336" cy="32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6528" y="4502758"/>
            <a:ext cx="8677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/>
              <a:t>знає</a:t>
            </a:r>
            <a:r>
              <a:rPr lang="ru-RU" sz="2800" dirty="0"/>
              <a:t> </a:t>
            </a:r>
            <a:r>
              <a:rPr lang="ru-RU" sz="2800" dirty="0" err="1"/>
              <a:t>чимало</a:t>
            </a:r>
            <a:r>
              <a:rPr lang="ru-RU" sz="2800" dirty="0"/>
              <a:t> </a:t>
            </a:r>
            <a:r>
              <a:rPr lang="ru-RU" sz="2800" dirty="0" err="1"/>
              <a:t>випадків</a:t>
            </a:r>
            <a:r>
              <a:rPr lang="ru-RU" sz="2800" dirty="0"/>
              <a:t>, коли </a:t>
            </a:r>
            <a:r>
              <a:rPr lang="ru-RU" sz="2800" dirty="0" err="1"/>
              <a:t>важливі</a:t>
            </a:r>
            <a:r>
              <a:rPr lang="ru-RU" sz="2800" dirty="0"/>
              <a:t> </a:t>
            </a:r>
            <a:r>
              <a:rPr lang="ru-RU" sz="2800" dirty="0" err="1"/>
              <a:t>винаходи</a:t>
            </a:r>
            <a:r>
              <a:rPr lang="ru-RU" sz="2800" dirty="0"/>
              <a:t> сов </a:t>
            </a:r>
            <a:r>
              <a:rPr lang="ru-RU" sz="2800" dirty="0" err="1"/>
              <a:t>ршалісь</a:t>
            </a:r>
            <a:r>
              <a:rPr lang="ru-RU" sz="2800" dirty="0"/>
              <a:t> абсолютно </a:t>
            </a:r>
            <a:r>
              <a:rPr lang="ru-RU" sz="2800" dirty="0" err="1"/>
              <a:t>випадково</a:t>
            </a:r>
            <a:r>
              <a:rPr lang="ru-RU" sz="2800" dirty="0"/>
              <a:t> </a:t>
            </a:r>
            <a:r>
              <a:rPr lang="ru-RU" sz="2800" dirty="0" err="1"/>
              <a:t>Причому</a:t>
            </a:r>
            <a:r>
              <a:rPr lang="ru-RU" sz="2800" dirty="0"/>
              <a:t> </a:t>
            </a:r>
            <a:r>
              <a:rPr lang="ru-RU" sz="2800" dirty="0" err="1"/>
              <a:t>мова</a:t>
            </a:r>
            <a:r>
              <a:rPr lang="ru-RU" sz="2800" dirty="0"/>
              <a:t> </a:t>
            </a:r>
            <a:r>
              <a:rPr lang="ru-RU" sz="2800" dirty="0" err="1"/>
              <a:t>йде</a:t>
            </a:r>
            <a:r>
              <a:rPr lang="ru-RU" sz="2800" dirty="0"/>
              <a:t> не </a:t>
            </a:r>
            <a:r>
              <a:rPr lang="ru-RU" sz="2800" dirty="0" err="1"/>
              <a:t>тільки</a:t>
            </a:r>
            <a:r>
              <a:rPr lang="ru-RU" sz="2800" dirty="0"/>
              <a:t> про </a:t>
            </a:r>
            <a:r>
              <a:rPr lang="ru-RU" sz="2800" dirty="0" err="1"/>
              <a:t>наукові</a:t>
            </a:r>
            <a:r>
              <a:rPr lang="ru-RU" sz="2800" dirty="0"/>
              <a:t>, але й </a:t>
            </a:r>
            <a:r>
              <a:rPr lang="ru-RU" sz="2800" dirty="0" err="1"/>
              <a:t>цілком</a:t>
            </a:r>
            <a:r>
              <a:rPr lang="ru-RU" sz="2800" dirty="0"/>
              <a:t> </a:t>
            </a:r>
            <a:r>
              <a:rPr lang="ru-RU" sz="2800" dirty="0" err="1"/>
              <a:t>побутових</a:t>
            </a:r>
            <a:r>
              <a:rPr lang="ru-RU" sz="2800" dirty="0"/>
              <a:t> речах </a:t>
            </a:r>
            <a:r>
              <a:rPr lang="ru-RU" sz="2800" dirty="0" err="1"/>
              <a:t>Розповімо</a:t>
            </a:r>
            <a:r>
              <a:rPr lang="ru-RU" sz="2800" dirty="0"/>
              <a:t> про самих </a:t>
            </a:r>
            <a:r>
              <a:rPr lang="ru-RU" sz="2800" dirty="0" err="1"/>
              <a:t>відомих</a:t>
            </a:r>
            <a:r>
              <a:rPr lang="ru-RU" sz="2800" dirty="0"/>
              <a:t> з </a:t>
            </a:r>
            <a:r>
              <a:rPr lang="ru-RU" sz="2800" dirty="0" err="1"/>
              <a:t>ніих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937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-171400"/>
            <a:ext cx="5065776" cy="169164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Морозиво на </a:t>
            </a:r>
            <a:r>
              <a:rPr lang="uk-UA" sz="4800" dirty="0" err="1" smtClean="0"/>
              <a:t>паличці</a:t>
            </a:r>
            <a:r>
              <a:rPr lang="uk-UA" sz="4800" dirty="0" err="1" smtClean="0">
                <a:sym typeface="Wingdings" pitchFamily="2" charset="2"/>
              </a:rPr>
              <a:t>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3031" y="170080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Фруктове</a:t>
            </a:r>
            <a:r>
              <a:rPr lang="ru-RU" sz="2000" dirty="0"/>
              <a:t> </a:t>
            </a:r>
            <a:r>
              <a:rPr lang="ru-RU" sz="2000" dirty="0" err="1"/>
              <a:t>морозиво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заморожений</a:t>
            </a:r>
            <a:r>
              <a:rPr lang="ru-RU" sz="2000" dirty="0"/>
              <a:t> </a:t>
            </a:r>
            <a:r>
              <a:rPr lang="ru-RU" sz="2000" dirty="0" err="1"/>
              <a:t>сік</a:t>
            </a:r>
            <a:r>
              <a:rPr lang="ru-RU" sz="2000" dirty="0"/>
              <a:t> на </a:t>
            </a:r>
            <a:r>
              <a:rPr lang="ru-RU" sz="2000" dirty="0" err="1"/>
              <a:t>паличці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знають</a:t>
            </a:r>
            <a:r>
              <a:rPr lang="ru-RU" sz="2000" dirty="0"/>
              <a:t> і </a:t>
            </a:r>
            <a:r>
              <a:rPr lang="ru-RU" sz="2000" dirty="0" err="1"/>
              <a:t>люблять</a:t>
            </a:r>
            <a:r>
              <a:rPr lang="ru-RU" sz="2000" dirty="0"/>
              <a:t> </a:t>
            </a:r>
            <a:r>
              <a:rPr lang="ru-RU" sz="2000" dirty="0" err="1"/>
              <a:t>мільйони</a:t>
            </a:r>
            <a:r>
              <a:rPr lang="ru-RU" sz="2000" dirty="0"/>
              <a:t> людей. </a:t>
            </a:r>
            <a:r>
              <a:rPr lang="ru-RU" sz="2000" dirty="0" err="1"/>
              <a:t>Адже</a:t>
            </a:r>
            <a:r>
              <a:rPr lang="ru-RU" sz="2000" dirty="0"/>
              <a:t> автор </a:t>
            </a:r>
            <a:r>
              <a:rPr lang="ru-RU" sz="2000" dirty="0" err="1"/>
              <a:t>цього</a:t>
            </a:r>
            <a:r>
              <a:rPr lang="ru-RU" sz="2000" dirty="0"/>
              <a:t> простого продукту </a:t>
            </a:r>
            <a:r>
              <a:rPr lang="ru-RU" sz="2000" dirty="0" err="1"/>
              <a:t>відкрив</a:t>
            </a:r>
            <a:r>
              <a:rPr lang="ru-RU" sz="2000" dirty="0"/>
              <a:t> </a:t>
            </a:r>
            <a:r>
              <a:rPr lang="ru-RU" sz="2000" dirty="0" err="1"/>
              <a:t>спосіб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такого </a:t>
            </a:r>
            <a:r>
              <a:rPr lang="ru-RU" sz="2000" dirty="0" err="1"/>
              <a:t>морозива</a:t>
            </a:r>
            <a:r>
              <a:rPr lang="ru-RU" sz="2000" dirty="0"/>
              <a:t>, коли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11 </a:t>
            </a:r>
            <a:r>
              <a:rPr lang="ru-RU" sz="2000" dirty="0" err="1"/>
              <a:t>років</a:t>
            </a:r>
            <a:r>
              <a:rPr lang="ru-RU" sz="2000" dirty="0"/>
              <a:t> (</a:t>
            </a:r>
            <a:r>
              <a:rPr lang="ru-RU" sz="2000" dirty="0" err="1"/>
              <a:t>відбувалося</a:t>
            </a:r>
            <a:r>
              <a:rPr lang="ru-RU" sz="2000" dirty="0"/>
              <a:t> все </a:t>
            </a:r>
            <a:r>
              <a:rPr lang="ru-RU" sz="2000" dirty="0" err="1"/>
              <a:t>це</a:t>
            </a:r>
            <a:r>
              <a:rPr lang="ru-RU" sz="2000" dirty="0"/>
              <a:t> в 1905 </a:t>
            </a:r>
            <a:r>
              <a:rPr lang="ru-RU" sz="2000" dirty="0" err="1"/>
              <a:t>році</a:t>
            </a:r>
            <a:r>
              <a:rPr lang="ru-RU" sz="2000" dirty="0"/>
              <a:t>).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висипав</a:t>
            </a:r>
            <a:r>
              <a:rPr lang="ru-RU" sz="2000" dirty="0"/>
              <a:t> порошок типу “</a:t>
            </a:r>
            <a:r>
              <a:rPr lang="ru-RU" sz="2000" dirty="0" err="1"/>
              <a:t>Юпі</a:t>
            </a:r>
            <a:r>
              <a:rPr lang="ru-RU" sz="2000" dirty="0"/>
              <a:t>” </a:t>
            </a:r>
            <a:r>
              <a:rPr lang="ru-RU" sz="2000" dirty="0" err="1"/>
              <a:t>або</a:t>
            </a:r>
            <a:r>
              <a:rPr lang="ru-RU" sz="2000" dirty="0"/>
              <a:t> “</a:t>
            </a:r>
            <a:r>
              <a:rPr lang="ru-RU" sz="2000" dirty="0" err="1"/>
              <a:t>інвайт</a:t>
            </a:r>
            <a:r>
              <a:rPr lang="ru-RU" sz="2000" dirty="0"/>
              <a:t>” у воду і </a:t>
            </a:r>
            <a:r>
              <a:rPr lang="ru-RU" sz="2000" dirty="0" err="1"/>
              <a:t>забув</a:t>
            </a:r>
            <a:r>
              <a:rPr lang="ru-RU" sz="2000" dirty="0"/>
              <a:t> все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випити</a:t>
            </a:r>
            <a:r>
              <a:rPr lang="ru-RU" sz="2000" dirty="0"/>
              <a:t>. Чашку з </a:t>
            </a:r>
            <a:r>
              <a:rPr lang="ru-RU" sz="2000" dirty="0" err="1"/>
              <a:t>усім</a:t>
            </a:r>
            <a:r>
              <a:rPr lang="ru-RU" sz="2000" dirty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хлопчина</a:t>
            </a:r>
            <a:r>
              <a:rPr lang="ru-RU" sz="2000" dirty="0"/>
              <a:t> </a:t>
            </a:r>
            <a:r>
              <a:rPr lang="ru-RU" sz="2000" dirty="0" err="1"/>
              <a:t>залишив</a:t>
            </a:r>
            <a:r>
              <a:rPr lang="ru-RU" sz="2000" dirty="0"/>
              <a:t> на </a:t>
            </a:r>
            <a:r>
              <a:rPr lang="ru-RU" sz="2000" dirty="0" err="1"/>
              <a:t>вулиці</a:t>
            </a:r>
            <a:r>
              <a:rPr lang="ru-RU" sz="2000" dirty="0"/>
              <a:t>, в </a:t>
            </a:r>
            <a:r>
              <a:rPr lang="ru-RU" sz="2000" dirty="0" err="1"/>
              <a:t>холодну</a:t>
            </a:r>
            <a:r>
              <a:rPr lang="ru-RU" sz="2000" dirty="0"/>
              <a:t> пору року. І так, у </a:t>
            </a:r>
            <a:r>
              <a:rPr lang="ru-RU" sz="2000" dirty="0" err="1"/>
              <a:t>воді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залишив</a:t>
            </a:r>
            <a:r>
              <a:rPr lang="ru-RU" sz="2000" dirty="0"/>
              <a:t> </a:t>
            </a:r>
            <a:r>
              <a:rPr lang="ru-RU" sz="2000" dirty="0" err="1"/>
              <a:t>паличку</a:t>
            </a:r>
            <a:r>
              <a:rPr lang="ru-RU" sz="2000" dirty="0"/>
              <a:t> для </a:t>
            </a:r>
            <a:r>
              <a:rPr lang="ru-RU" sz="2000" dirty="0" err="1"/>
              <a:t>помішування</a:t>
            </a:r>
            <a:r>
              <a:rPr lang="ru-RU" sz="2000" dirty="0"/>
              <a:t>. </a:t>
            </a:r>
            <a:r>
              <a:rPr lang="ru-RU" sz="2000" dirty="0" err="1"/>
              <a:t>Після</a:t>
            </a:r>
            <a:r>
              <a:rPr lang="ru-RU" sz="2000" dirty="0"/>
              <a:t> того, як все </a:t>
            </a:r>
            <a:r>
              <a:rPr lang="ru-RU" sz="2000" dirty="0" err="1"/>
              <a:t>це</a:t>
            </a:r>
            <a:r>
              <a:rPr lang="ru-RU" sz="2000" dirty="0"/>
              <a:t> замерзло, </a:t>
            </a:r>
            <a:r>
              <a:rPr lang="ru-RU" sz="2000" dirty="0" err="1"/>
              <a:t>хлопчині</a:t>
            </a:r>
            <a:r>
              <a:rPr lang="ru-RU" sz="2000" dirty="0"/>
              <a:t> продукт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сподобався</a:t>
            </a:r>
            <a:r>
              <a:rPr lang="ru-RU" sz="2000" dirty="0"/>
              <a:t>. </a:t>
            </a:r>
          </a:p>
          <a:p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показав </a:t>
            </a:r>
            <a:r>
              <a:rPr lang="ru-RU" sz="2000" dirty="0" err="1"/>
              <a:t>усім</a:t>
            </a:r>
            <a:r>
              <a:rPr lang="ru-RU" sz="2000" dirty="0"/>
              <a:t> </a:t>
            </a:r>
            <a:r>
              <a:rPr lang="ru-RU" sz="2000" dirty="0" err="1"/>
              <a:t>друзям</a:t>
            </a:r>
            <a:r>
              <a:rPr lang="ru-RU" sz="2000" dirty="0"/>
              <a:t> і </a:t>
            </a:r>
            <a:r>
              <a:rPr lang="ru-RU" sz="2000" dirty="0" err="1"/>
              <a:t>забув</a:t>
            </a:r>
            <a:r>
              <a:rPr lang="ru-RU" sz="2000" dirty="0"/>
              <a:t> про все </a:t>
            </a:r>
            <a:r>
              <a:rPr lang="ru-RU" sz="2000" dirty="0" err="1"/>
              <a:t>це</a:t>
            </a:r>
            <a:r>
              <a:rPr lang="ru-RU" sz="2000" dirty="0"/>
              <a:t>. </a:t>
            </a:r>
            <a:r>
              <a:rPr lang="ru-RU" sz="2000" dirty="0" err="1"/>
              <a:t>Згадав</a:t>
            </a:r>
            <a:r>
              <a:rPr lang="ru-RU" sz="2000" dirty="0"/>
              <a:t> свой “</a:t>
            </a:r>
            <a:r>
              <a:rPr lang="ru-RU" sz="2000" dirty="0" err="1"/>
              <a:t>винахід</a:t>
            </a:r>
            <a:r>
              <a:rPr lang="ru-RU" sz="2000" dirty="0"/>
              <a:t>”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через 18 </a:t>
            </a:r>
            <a:r>
              <a:rPr lang="ru-RU" sz="2000" dirty="0" err="1"/>
              <a:t>років</a:t>
            </a:r>
            <a:r>
              <a:rPr lang="ru-RU" sz="2000" dirty="0"/>
              <a:t>. Так </a:t>
            </a:r>
            <a:r>
              <a:rPr lang="ru-RU" sz="2000" dirty="0" err="1"/>
              <a:t>з’явилося</a:t>
            </a:r>
            <a:r>
              <a:rPr lang="ru-RU" sz="2000" dirty="0"/>
              <a:t> </a:t>
            </a:r>
            <a:r>
              <a:rPr lang="ru-RU" sz="2000" dirty="0" err="1"/>
              <a:t>морозиво</a:t>
            </a:r>
            <a:r>
              <a:rPr lang="ru-RU" sz="2000" dirty="0"/>
              <a:t> “</a:t>
            </a:r>
            <a:r>
              <a:rPr lang="en-US" sz="2000" dirty="0" err="1"/>
              <a:t>Epsicles</a:t>
            </a:r>
            <a:r>
              <a:rPr lang="en-US" sz="2000" dirty="0"/>
              <a:t>”. </a:t>
            </a:r>
            <a:r>
              <a:rPr lang="ru-RU" sz="2000" dirty="0"/>
              <a:t>Ну, 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виробники</a:t>
            </a:r>
            <a:r>
              <a:rPr lang="ru-RU" sz="2000" dirty="0"/>
              <a:t> </a:t>
            </a:r>
            <a:r>
              <a:rPr lang="ru-RU" sz="2000" dirty="0" err="1"/>
              <a:t>спати</a:t>
            </a:r>
            <a:r>
              <a:rPr lang="ru-RU" sz="2000" dirty="0"/>
              <a:t> не стали, і </a:t>
            </a:r>
            <a:r>
              <a:rPr lang="ru-RU" sz="2000" dirty="0" err="1"/>
              <a:t>випускали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версії</a:t>
            </a:r>
            <a:r>
              <a:rPr lang="ru-RU" sz="2000" dirty="0"/>
              <a:t> такого </a:t>
            </a:r>
            <a:r>
              <a:rPr lang="ru-RU" sz="2000" dirty="0" err="1"/>
              <a:t>морозива</a:t>
            </a:r>
            <a:r>
              <a:rPr lang="ru-RU" sz="2000" dirty="0"/>
              <a:t>. Результат ми </a:t>
            </a:r>
            <a:r>
              <a:rPr lang="ru-RU" sz="2000" dirty="0" err="1"/>
              <a:t>бачимо</a:t>
            </a:r>
            <a:r>
              <a:rPr lang="ru-RU" sz="2000" dirty="0"/>
              <a:t> </a:t>
            </a:r>
            <a:r>
              <a:rPr lang="ru-RU" sz="2000" dirty="0" err="1"/>
              <a:t>сьогодні</a:t>
            </a:r>
            <a:r>
              <a:rPr lang="ru-RU" sz="2000" dirty="0"/>
              <a:t> – </a:t>
            </a:r>
            <a:r>
              <a:rPr lang="ru-RU" sz="2000" dirty="0" err="1"/>
              <a:t>тисячі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фруктового </a:t>
            </a:r>
            <a:r>
              <a:rPr lang="ru-RU" sz="2000" dirty="0" err="1"/>
              <a:t>морозива</a:t>
            </a:r>
            <a:r>
              <a:rPr lang="ru-RU" sz="2000" dirty="0"/>
              <a:t>, соку на </a:t>
            </a:r>
            <a:r>
              <a:rPr lang="ru-RU" sz="2000" dirty="0" err="1"/>
              <a:t>паличці</a:t>
            </a:r>
            <a:r>
              <a:rPr lang="ru-RU" sz="2000" dirty="0"/>
              <a:t> і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dirty="0"/>
              <a:t>.</a:t>
            </a:r>
          </a:p>
        </p:txBody>
      </p:sp>
      <p:pic>
        <p:nvPicPr>
          <p:cNvPr id="1026" name="Picture 2" descr="http://im0-tub-ua.yandex.net/i?id=315206039-4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514092" cy="513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8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315416"/>
            <a:ext cx="5065776" cy="1691640"/>
          </a:xfrm>
        </p:spPr>
        <p:txBody>
          <a:bodyPr/>
          <a:lstStyle/>
          <a:p>
            <a:pPr algn="ctr"/>
            <a:r>
              <a:rPr lang="uk-UA" dirty="0" smtClean="0"/>
              <a:t>Рентгенівське випромінювання.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старе</a:t>
            </a:r>
            <a:r>
              <a:rPr lang="ru-RU" sz="2400" dirty="0"/>
              <a:t> </a:t>
            </a:r>
            <a:r>
              <a:rPr lang="ru-RU" sz="2400" dirty="0" err="1"/>
              <a:t>відкриття</a:t>
            </a:r>
            <a:r>
              <a:rPr lang="ru-RU" sz="2400" dirty="0"/>
              <a:t>, яке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зроблено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в 1895 </a:t>
            </a:r>
            <a:r>
              <a:rPr lang="ru-RU" sz="2400" dirty="0" err="1"/>
              <a:t>році</a:t>
            </a:r>
            <a:r>
              <a:rPr lang="ru-RU" sz="2400" dirty="0"/>
              <a:t>, </a:t>
            </a:r>
            <a:r>
              <a:rPr lang="ru-RU" sz="2400" dirty="0" err="1"/>
              <a:t>фізиком</a:t>
            </a:r>
            <a:r>
              <a:rPr lang="ru-RU" sz="2400" dirty="0"/>
              <a:t> Рентгеном (</a:t>
            </a:r>
            <a:r>
              <a:rPr lang="en-US" sz="2400" dirty="0"/>
              <a:t>Wilhelm Conrad </a:t>
            </a:r>
            <a:r>
              <a:rPr lang="en-US" sz="2400" dirty="0" err="1"/>
              <a:t>Röntgen</a:t>
            </a:r>
            <a:r>
              <a:rPr lang="en-US" sz="2400" dirty="0"/>
              <a:t>). </a:t>
            </a:r>
            <a:r>
              <a:rPr lang="ru-RU" sz="2400" dirty="0" err="1"/>
              <a:t>Він</a:t>
            </a:r>
            <a:r>
              <a:rPr lang="ru-RU" sz="2400" dirty="0"/>
              <a:t> абсолютно </a:t>
            </a:r>
            <a:r>
              <a:rPr lang="ru-RU" sz="2400" dirty="0" err="1"/>
              <a:t>випадково</a:t>
            </a:r>
            <a:r>
              <a:rPr lang="ru-RU" sz="2400" dirty="0"/>
              <a:t> </a:t>
            </a:r>
            <a:r>
              <a:rPr lang="ru-RU" sz="2400" dirty="0" err="1"/>
              <a:t>помітив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 катодного-</a:t>
            </a:r>
            <a:r>
              <a:rPr lang="ru-RU" sz="2400" dirty="0" err="1"/>
              <a:t>променевої</a:t>
            </a:r>
            <a:r>
              <a:rPr lang="ru-RU" sz="2400" dirty="0"/>
              <a:t> трубки проходить через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тверді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через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), </a:t>
            </a:r>
            <a:r>
              <a:rPr lang="ru-RU" sz="2400" dirty="0" err="1"/>
              <a:t>залишаючи</a:t>
            </a:r>
            <a:r>
              <a:rPr lang="ru-RU" sz="2400" dirty="0"/>
              <a:t> </a:t>
            </a:r>
            <a:r>
              <a:rPr lang="ru-RU" sz="2400" dirty="0" err="1"/>
              <a:t>тінь</a:t>
            </a:r>
            <a:r>
              <a:rPr lang="ru-RU" sz="2400" dirty="0"/>
              <a:t>. </a:t>
            </a:r>
            <a:r>
              <a:rPr lang="ru-RU" sz="2400" dirty="0" err="1"/>
              <a:t>Причому</a:t>
            </a:r>
            <a:r>
              <a:rPr lang="ru-RU" sz="2400" dirty="0"/>
              <a:t> </a:t>
            </a:r>
            <a:r>
              <a:rPr lang="ru-RU" sz="2400" dirty="0" err="1"/>
              <a:t>чим</a:t>
            </a:r>
            <a:r>
              <a:rPr lang="ru-RU" sz="2400" dirty="0"/>
              <a:t> </a:t>
            </a:r>
            <a:r>
              <a:rPr lang="ru-RU" sz="2400" dirty="0" err="1"/>
              <a:t>щільніше</a:t>
            </a:r>
            <a:r>
              <a:rPr lang="ru-RU" sz="2400" dirty="0"/>
              <a:t> </a:t>
            </a:r>
            <a:r>
              <a:rPr lang="ru-RU" sz="2400" dirty="0" err="1"/>
              <a:t>об’єкт</a:t>
            </a:r>
            <a:r>
              <a:rPr lang="ru-RU" sz="2400" dirty="0"/>
              <a:t>, </a:t>
            </a:r>
            <a:r>
              <a:rPr lang="ru-RU" sz="2400" dirty="0" err="1"/>
              <a:t>тим</a:t>
            </a:r>
            <a:r>
              <a:rPr lang="ru-RU" sz="2400" dirty="0"/>
              <a:t> </a:t>
            </a:r>
            <a:r>
              <a:rPr lang="ru-RU" sz="2400" dirty="0" err="1"/>
              <a:t>сильніше</a:t>
            </a:r>
            <a:r>
              <a:rPr lang="ru-RU" sz="2400" dirty="0"/>
              <a:t> </a:t>
            </a:r>
            <a:r>
              <a:rPr lang="ru-RU" sz="2400" dirty="0" err="1"/>
              <a:t>тінь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Лише через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 </a:t>
            </a:r>
            <a:r>
              <a:rPr lang="ru-RU" sz="2400" dirty="0" err="1"/>
              <a:t>з’явився</a:t>
            </a:r>
            <a:r>
              <a:rPr lang="ru-RU" sz="2400" dirty="0"/>
              <a:t> </a:t>
            </a:r>
            <a:r>
              <a:rPr lang="ru-RU" sz="2400" dirty="0" err="1"/>
              <a:t>знімок</a:t>
            </a:r>
            <a:r>
              <a:rPr lang="ru-RU" sz="2400" dirty="0"/>
              <a:t> руки </a:t>
            </a:r>
            <a:r>
              <a:rPr lang="ru-RU" sz="2400" dirty="0" err="1"/>
              <a:t>дружини</a:t>
            </a:r>
            <a:r>
              <a:rPr lang="ru-RU" sz="2400" dirty="0"/>
              <a:t> </a:t>
            </a:r>
            <a:r>
              <a:rPr lang="ru-RU" sz="2400" dirty="0" err="1"/>
              <a:t>вченого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є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відомим</a:t>
            </a:r>
            <a:r>
              <a:rPr lang="ru-RU" sz="2400" dirty="0"/>
              <a:t>. </a:t>
            </a:r>
            <a:r>
              <a:rPr lang="ru-RU" sz="2400" dirty="0" err="1"/>
              <a:t>Загалом</a:t>
            </a:r>
            <a:r>
              <a:rPr lang="ru-RU" sz="2400" dirty="0"/>
              <a:t>, </a:t>
            </a:r>
            <a:r>
              <a:rPr lang="ru-RU" sz="2400" dirty="0" err="1"/>
              <a:t>якби</a:t>
            </a:r>
            <a:r>
              <a:rPr lang="ru-RU" sz="2400" dirty="0"/>
              <a:t> не </a:t>
            </a:r>
            <a:r>
              <a:rPr lang="ru-RU" sz="2400" dirty="0" err="1"/>
              <a:t>спостережливість</a:t>
            </a:r>
            <a:r>
              <a:rPr lang="ru-RU" sz="2400" dirty="0"/>
              <a:t> Рентгена, ми б не </a:t>
            </a:r>
            <a:r>
              <a:rPr lang="ru-RU" sz="2400" dirty="0" err="1"/>
              <a:t>змогли</a:t>
            </a:r>
            <a:r>
              <a:rPr lang="ru-RU" sz="2400" dirty="0"/>
              <a:t> </a:t>
            </a:r>
            <a:r>
              <a:rPr lang="ru-RU" sz="2400" dirty="0" err="1"/>
              <a:t>дізнаватися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ж там </a:t>
            </a:r>
            <a:r>
              <a:rPr lang="ru-RU" sz="2400" dirty="0" err="1"/>
              <a:t>сталося</a:t>
            </a:r>
            <a:r>
              <a:rPr lang="ru-RU" sz="2400" dirty="0"/>
              <a:t> з </a:t>
            </a:r>
            <a:r>
              <a:rPr lang="ru-RU" sz="2400" dirty="0" err="1"/>
              <a:t>суглобом</a:t>
            </a:r>
            <a:r>
              <a:rPr lang="ru-RU" sz="2400" dirty="0"/>
              <a:t> – </a:t>
            </a:r>
            <a:r>
              <a:rPr lang="ru-RU" sz="2400" dirty="0" err="1"/>
              <a:t>чи</a:t>
            </a:r>
            <a:r>
              <a:rPr lang="ru-RU" sz="2400" dirty="0"/>
              <a:t> то просто удар, </a:t>
            </a:r>
            <a:r>
              <a:rPr lang="ru-RU" sz="2400" dirty="0" err="1"/>
              <a:t>чи</a:t>
            </a:r>
            <a:r>
              <a:rPr lang="ru-RU" sz="2400" dirty="0"/>
              <a:t> то перелом, </a:t>
            </a:r>
            <a:r>
              <a:rPr lang="ru-RU" sz="2400" dirty="0" err="1"/>
              <a:t>чи</a:t>
            </a:r>
            <a:r>
              <a:rPr lang="ru-RU" sz="2400" dirty="0"/>
              <a:t> то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щось</a:t>
            </a:r>
            <a:r>
              <a:rPr lang="ru-RU" sz="2400" dirty="0"/>
              <a:t>. </a:t>
            </a:r>
            <a:r>
              <a:rPr lang="ru-RU" sz="2400" dirty="0" err="1"/>
              <a:t>Гарний</a:t>
            </a:r>
            <a:r>
              <a:rPr lang="ru-RU" sz="2400" dirty="0"/>
              <a:t> </a:t>
            </a:r>
            <a:r>
              <a:rPr lang="ru-RU" sz="2400" dirty="0" err="1"/>
              <a:t>винахід</a:t>
            </a:r>
            <a:r>
              <a:rPr lang="ru-RU" sz="2400" dirty="0"/>
              <a:t>,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потрібний</a:t>
            </a:r>
            <a:r>
              <a:rPr lang="ru-RU" dirty="0"/>
              <a:t>.</a:t>
            </a:r>
          </a:p>
        </p:txBody>
      </p:sp>
      <p:pic>
        <p:nvPicPr>
          <p:cNvPr id="2050" name="Picture 2" descr="http://im2-tub-ua.yandex.net/i?id=203439965-6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2448272" cy="322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6-tub-ua.yandex.net/i?id=294316359-0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0832">
            <a:off x="3429743" y="2492896"/>
            <a:ext cx="5016349" cy="349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78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845820"/>
            <a:ext cx="5065776" cy="169164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Пеніцилін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Шотландський</a:t>
            </a:r>
            <a:r>
              <a:rPr lang="ru-RU" sz="3200" dirty="0"/>
              <a:t> учений </a:t>
            </a:r>
            <a:r>
              <a:rPr lang="ru-RU" sz="3200" dirty="0" err="1"/>
              <a:t>Олександр</a:t>
            </a:r>
            <a:r>
              <a:rPr lang="ru-RU" sz="3200" dirty="0"/>
              <a:t> </a:t>
            </a:r>
            <a:r>
              <a:rPr lang="ru-RU" sz="3200" dirty="0" err="1"/>
              <a:t>Флемінг</a:t>
            </a:r>
            <a:r>
              <a:rPr lang="ru-RU" sz="3200" dirty="0"/>
              <a:t> в 1928 </a:t>
            </a:r>
            <a:r>
              <a:rPr lang="ru-RU" sz="3200" dirty="0" err="1"/>
              <a:t>році</a:t>
            </a:r>
            <a:r>
              <a:rPr lang="ru-RU" sz="3200" dirty="0"/>
              <a:t> </a:t>
            </a:r>
            <a:r>
              <a:rPr lang="ru-RU" sz="3200" dirty="0" err="1"/>
              <a:t>займався</a:t>
            </a:r>
            <a:r>
              <a:rPr lang="ru-RU" sz="3200" dirty="0"/>
              <a:t> </a:t>
            </a:r>
            <a:r>
              <a:rPr lang="ru-RU" sz="3200" dirty="0" err="1"/>
              <a:t>дослідженням</a:t>
            </a:r>
            <a:r>
              <a:rPr lang="ru-RU" sz="3200" dirty="0"/>
              <a:t> </a:t>
            </a:r>
            <a:r>
              <a:rPr lang="ru-RU" sz="3200" dirty="0" err="1"/>
              <a:t>грипу</a:t>
            </a:r>
            <a:r>
              <a:rPr lang="ru-RU" sz="3200" dirty="0"/>
              <a:t>. Одного разу </a:t>
            </a:r>
            <a:r>
              <a:rPr lang="ru-RU" sz="3200" dirty="0" err="1"/>
              <a:t>він</a:t>
            </a:r>
            <a:r>
              <a:rPr lang="ru-RU" sz="3200" dirty="0"/>
              <a:t> </a:t>
            </a:r>
            <a:r>
              <a:rPr lang="ru-RU" sz="3200" dirty="0" err="1"/>
              <a:t>помітив</a:t>
            </a:r>
            <a:r>
              <a:rPr lang="ru-RU" sz="3200" dirty="0"/>
              <a:t>, як </a:t>
            </a:r>
            <a:r>
              <a:rPr lang="ru-RU" sz="3200" dirty="0" err="1"/>
              <a:t>синьо</a:t>
            </a:r>
            <a:r>
              <a:rPr lang="ru-RU" sz="3200" dirty="0"/>
              <a:t>-зелена </a:t>
            </a:r>
            <a:r>
              <a:rPr lang="ru-RU" sz="3200" dirty="0" err="1"/>
              <a:t>цвіль</a:t>
            </a:r>
            <a:r>
              <a:rPr lang="ru-RU" sz="3200" dirty="0"/>
              <a:t> (</a:t>
            </a:r>
            <a:r>
              <a:rPr lang="ru-RU" sz="3200" dirty="0" err="1"/>
              <a:t>природний</a:t>
            </a:r>
            <a:r>
              <a:rPr lang="ru-RU" sz="3200" dirty="0"/>
              <a:t> </a:t>
            </a:r>
            <a:r>
              <a:rPr lang="ru-RU" sz="3200" dirty="0" err="1"/>
              <a:t>пеніцилін</a:t>
            </a:r>
            <a:r>
              <a:rPr lang="ru-RU" sz="3200" dirty="0"/>
              <a:t> </a:t>
            </a:r>
            <a:r>
              <a:rPr lang="ru-RU" sz="3200" dirty="0" err="1"/>
              <a:t>виділяють</a:t>
            </a:r>
            <a:r>
              <a:rPr lang="ru-RU" sz="3200" dirty="0"/>
              <a:t> </a:t>
            </a:r>
            <a:r>
              <a:rPr lang="ru-RU" sz="3200" dirty="0" err="1"/>
              <a:t>цвілеві</a:t>
            </a:r>
            <a:r>
              <a:rPr lang="ru-RU" sz="3200" dirty="0"/>
              <a:t> </a:t>
            </a:r>
            <a:r>
              <a:rPr lang="ru-RU" sz="3200" dirty="0" err="1"/>
              <a:t>гриби</a:t>
            </a:r>
            <a:r>
              <a:rPr lang="ru-RU" sz="3200" dirty="0"/>
              <a:t>),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розмножується</a:t>
            </a:r>
            <a:r>
              <a:rPr lang="ru-RU" sz="3200" dirty="0"/>
              <a:t> в </a:t>
            </a:r>
            <a:r>
              <a:rPr lang="ru-RU" sz="3200" dirty="0" err="1"/>
              <a:t>одній</a:t>
            </a:r>
            <a:r>
              <a:rPr lang="ru-RU" sz="3200" dirty="0"/>
              <a:t> з </a:t>
            </a:r>
            <a:r>
              <a:rPr lang="ru-RU" sz="3200" dirty="0" err="1"/>
              <a:t>чашок</a:t>
            </a:r>
            <a:r>
              <a:rPr lang="ru-RU" sz="3200" dirty="0"/>
              <a:t> </a:t>
            </a:r>
            <a:r>
              <a:rPr lang="ru-RU" sz="3200" dirty="0" err="1"/>
              <a:t>Петрі</a:t>
            </a:r>
            <a:r>
              <a:rPr lang="ru-RU" sz="3200" dirty="0"/>
              <a:t>, убила </a:t>
            </a:r>
            <a:r>
              <a:rPr lang="ru-RU" sz="3200" dirty="0" err="1"/>
              <a:t>всіх</a:t>
            </a:r>
            <a:r>
              <a:rPr lang="ru-RU" sz="3200" dirty="0"/>
              <a:t> там </a:t>
            </a:r>
            <a:r>
              <a:rPr lang="ru-RU" sz="3200" dirty="0" err="1"/>
              <a:t>стафілококів</a:t>
            </a:r>
            <a:r>
              <a:rPr lang="ru-RU" dirty="0"/>
              <a:t>.</a:t>
            </a:r>
          </a:p>
        </p:txBody>
      </p:sp>
      <p:pic>
        <p:nvPicPr>
          <p:cNvPr id="3076" name="Picture 4" descr="http://img.videla.ru/sluchainye_izobretenija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1767">
            <a:off x="2200466" y="1326680"/>
            <a:ext cx="5078046" cy="37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315416"/>
            <a:ext cx="5065776" cy="1691640"/>
          </a:xfrm>
        </p:spPr>
        <p:txBody>
          <a:bodyPr/>
          <a:lstStyle/>
          <a:p>
            <a:pPr algn="ctr"/>
            <a:r>
              <a:rPr lang="uk-UA" dirty="0" smtClean="0"/>
              <a:t>Булочки з родзинками.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Тут же </a:t>
            </a:r>
            <a:r>
              <a:rPr lang="ru-RU" sz="2400" dirty="0" err="1"/>
              <a:t>варто</a:t>
            </a:r>
            <a:r>
              <a:rPr lang="ru-RU" sz="2400" dirty="0"/>
              <a:t> </a:t>
            </a:r>
            <a:r>
              <a:rPr lang="ru-RU" sz="2400" dirty="0" err="1"/>
              <a:t>згадати</a:t>
            </a:r>
            <a:r>
              <a:rPr lang="ru-RU" sz="2400" dirty="0"/>
              <a:t> і про легенду, </a:t>
            </a:r>
            <a:r>
              <a:rPr lang="ru-RU" sz="2400" dirty="0" err="1"/>
              <a:t>описаної</a:t>
            </a:r>
            <a:r>
              <a:rPr lang="ru-RU" sz="2400" dirty="0"/>
              <a:t> </a:t>
            </a:r>
            <a:r>
              <a:rPr lang="ru-RU" sz="2400" dirty="0" err="1"/>
              <a:t>знавцем</a:t>
            </a:r>
            <a:r>
              <a:rPr lang="ru-RU" sz="2400" dirty="0"/>
              <a:t> </a:t>
            </a:r>
            <a:r>
              <a:rPr lang="ru-RU" sz="2400" dirty="0" err="1"/>
              <a:t>Москви</a:t>
            </a:r>
            <a:r>
              <a:rPr lang="ru-RU" sz="2400" dirty="0"/>
              <a:t> </a:t>
            </a:r>
            <a:r>
              <a:rPr lang="ru-RU" sz="2400" dirty="0" err="1"/>
              <a:t>журналістом</a:t>
            </a:r>
            <a:r>
              <a:rPr lang="ru-RU" sz="2400" dirty="0"/>
              <a:t> і </a:t>
            </a:r>
            <a:r>
              <a:rPr lang="ru-RU" sz="2400" dirty="0" err="1"/>
              <a:t>письменником</a:t>
            </a:r>
            <a:r>
              <a:rPr lang="ru-RU" sz="2400" dirty="0"/>
              <a:t> </a:t>
            </a:r>
            <a:r>
              <a:rPr lang="ru-RU" sz="2400" dirty="0" err="1"/>
              <a:t>Володимиром</a:t>
            </a:r>
            <a:r>
              <a:rPr lang="ru-RU" sz="2400" dirty="0"/>
              <a:t> </a:t>
            </a:r>
            <a:r>
              <a:rPr lang="ru-RU" sz="2400" dirty="0" err="1"/>
              <a:t>Гіляровським</a:t>
            </a:r>
            <a:r>
              <a:rPr lang="ru-RU" sz="2400" dirty="0"/>
              <a:t>, про те, </a:t>
            </a:r>
            <a:r>
              <a:rPr lang="ru-RU" sz="2400" dirty="0" err="1"/>
              <a:t>що</a:t>
            </a:r>
            <a:r>
              <a:rPr lang="ru-RU" sz="2400" dirty="0"/>
              <a:t> булочку з </a:t>
            </a:r>
            <a:r>
              <a:rPr lang="ru-RU" sz="2400" dirty="0" err="1"/>
              <a:t>родзинками</a:t>
            </a:r>
            <a:r>
              <a:rPr lang="ru-RU" sz="2400" dirty="0"/>
              <a:t> </a:t>
            </a:r>
            <a:r>
              <a:rPr lang="ru-RU" sz="2400" dirty="0" err="1"/>
              <a:t>винайшов</a:t>
            </a:r>
            <a:r>
              <a:rPr lang="ru-RU" sz="2400" dirty="0"/>
              <a:t> </a:t>
            </a:r>
            <a:r>
              <a:rPr lang="ru-RU" sz="2400" dirty="0" err="1"/>
              <a:t>знаменитий</a:t>
            </a:r>
            <a:r>
              <a:rPr lang="ru-RU" sz="2400" dirty="0"/>
              <a:t> булочник </a:t>
            </a:r>
            <a:r>
              <a:rPr lang="ru-RU" sz="2400" dirty="0" err="1"/>
              <a:t>Іван</a:t>
            </a:r>
            <a:r>
              <a:rPr lang="ru-RU" sz="2400" dirty="0"/>
              <a:t> </a:t>
            </a:r>
            <a:r>
              <a:rPr lang="ru-RU" sz="2400" dirty="0" err="1"/>
              <a:t>Філіппов</a:t>
            </a:r>
            <a:r>
              <a:rPr lang="ru-RU" sz="2400" dirty="0"/>
              <a:t>. Генерал-губернатор Арсен </a:t>
            </a:r>
            <a:r>
              <a:rPr lang="ru-RU" sz="2400" dirty="0" err="1"/>
              <a:t>Закревський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купив </a:t>
            </a:r>
            <a:r>
              <a:rPr lang="ru-RU" sz="2400" dirty="0" err="1"/>
              <a:t>якось</a:t>
            </a:r>
            <a:r>
              <a:rPr lang="ru-RU" sz="2400" dirty="0"/>
              <a:t> </a:t>
            </a:r>
            <a:r>
              <a:rPr lang="ru-RU" sz="2400" dirty="0" err="1"/>
              <a:t>свіжу</a:t>
            </a:r>
            <a:r>
              <a:rPr lang="ru-RU" sz="2400" dirty="0"/>
              <a:t> сайку, </a:t>
            </a:r>
            <a:r>
              <a:rPr lang="ru-RU" sz="2400" dirty="0" err="1"/>
              <a:t>раптом</a:t>
            </a:r>
            <a:r>
              <a:rPr lang="ru-RU" sz="2400" dirty="0"/>
              <a:t> </a:t>
            </a:r>
            <a:r>
              <a:rPr lang="ru-RU" sz="2400" dirty="0" err="1"/>
              <a:t>виявив</a:t>
            </a:r>
            <a:r>
              <a:rPr lang="ru-RU" sz="2400" dirty="0"/>
              <a:t> в </a:t>
            </a:r>
            <a:r>
              <a:rPr lang="ru-RU" sz="2400" dirty="0" err="1"/>
              <a:t>ній</a:t>
            </a:r>
            <a:r>
              <a:rPr lang="ru-RU" sz="2400" dirty="0"/>
              <a:t> </a:t>
            </a:r>
            <a:r>
              <a:rPr lang="ru-RU" sz="2400" dirty="0" err="1"/>
              <a:t>таргана</a:t>
            </a:r>
            <a:r>
              <a:rPr lang="ru-RU" sz="2400" dirty="0"/>
              <a:t>. </a:t>
            </a:r>
            <a:r>
              <a:rPr lang="ru-RU" sz="2400" dirty="0" err="1"/>
              <a:t>Викликаний</a:t>
            </a:r>
            <a:r>
              <a:rPr lang="ru-RU" sz="2400" dirty="0"/>
              <a:t> на килим </a:t>
            </a:r>
            <a:r>
              <a:rPr lang="ru-RU" sz="2400" dirty="0" err="1"/>
              <a:t>Філіппов</a:t>
            </a:r>
            <a:r>
              <a:rPr lang="ru-RU" sz="2400" dirty="0"/>
              <a:t>, </a:t>
            </a:r>
            <a:r>
              <a:rPr lang="ru-RU" sz="2400" dirty="0" err="1"/>
              <a:t>схопив</a:t>
            </a:r>
            <a:r>
              <a:rPr lang="ru-RU" sz="2400" dirty="0"/>
              <a:t> </a:t>
            </a:r>
            <a:r>
              <a:rPr lang="ru-RU" sz="2400" dirty="0" err="1"/>
              <a:t>комаху</a:t>
            </a:r>
            <a:r>
              <a:rPr lang="ru-RU" sz="2400" dirty="0"/>
              <a:t> і </a:t>
            </a:r>
            <a:r>
              <a:rPr lang="ru-RU" sz="2400" dirty="0" err="1"/>
              <a:t>з’їв</a:t>
            </a:r>
            <a:r>
              <a:rPr lang="ru-RU" sz="2400" dirty="0"/>
              <a:t>, заявивши, </a:t>
            </a:r>
            <a:r>
              <a:rPr lang="ru-RU" sz="2400" dirty="0" err="1"/>
              <a:t>що</a:t>
            </a:r>
            <a:r>
              <a:rPr lang="ru-RU" sz="2400" dirty="0"/>
              <a:t> генерал </a:t>
            </a:r>
            <a:r>
              <a:rPr lang="ru-RU" sz="2400" dirty="0" err="1"/>
              <a:t>помилився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родзинка</a:t>
            </a:r>
            <a:r>
              <a:rPr lang="ru-RU" sz="2400" dirty="0"/>
              <a:t>. Повернувшись в пекарню, </a:t>
            </a:r>
            <a:r>
              <a:rPr lang="ru-RU" sz="2400" dirty="0" err="1"/>
              <a:t>Філіппов</a:t>
            </a:r>
            <a:r>
              <a:rPr lang="ru-RU" sz="2400" dirty="0"/>
              <a:t> </a:t>
            </a:r>
            <a:r>
              <a:rPr lang="ru-RU" sz="2400" dirty="0" err="1"/>
              <a:t>розпорядився</a:t>
            </a:r>
            <a:r>
              <a:rPr lang="ru-RU" sz="2400" dirty="0"/>
              <a:t> </a:t>
            </a:r>
            <a:r>
              <a:rPr lang="ru-RU" sz="2400" dirty="0" err="1"/>
              <a:t>терміново</a:t>
            </a:r>
            <a:r>
              <a:rPr lang="ru-RU" sz="2400" dirty="0"/>
              <a:t> </a:t>
            </a:r>
            <a:r>
              <a:rPr lang="ru-RU" sz="2400" dirty="0" err="1"/>
              <a:t>почати</a:t>
            </a:r>
            <a:r>
              <a:rPr lang="ru-RU" sz="2400" dirty="0"/>
              <a:t> </a:t>
            </a:r>
            <a:r>
              <a:rPr lang="ru-RU" sz="2400" dirty="0" err="1"/>
              <a:t>пекти</a:t>
            </a:r>
            <a:r>
              <a:rPr lang="ru-RU" sz="2400" dirty="0"/>
              <a:t> булочки з </a:t>
            </a:r>
            <a:r>
              <a:rPr lang="ru-RU" sz="2400" dirty="0" err="1"/>
              <a:t>родзинками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виправдатися</a:t>
            </a:r>
            <a:r>
              <a:rPr lang="ru-RU" sz="2400" dirty="0"/>
              <a:t> перед губернатором</a:t>
            </a:r>
            <a:r>
              <a:rPr lang="ru-RU" dirty="0"/>
              <a:t>.</a:t>
            </a:r>
          </a:p>
        </p:txBody>
      </p:sp>
      <p:pic>
        <p:nvPicPr>
          <p:cNvPr id="4098" name="Picture 2" descr="http://img.videla.ru/sluchainye_izobretenija/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233894" cy="48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7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-531440"/>
            <a:ext cx="5065776" cy="169164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Картопляні чіпси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чіпси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зроблені</a:t>
            </a:r>
            <a:r>
              <a:rPr lang="ru-RU" sz="2400" dirty="0"/>
              <a:t> </a:t>
            </a:r>
            <a:r>
              <a:rPr lang="ru-RU" sz="2400" dirty="0" err="1"/>
              <a:t>клієнтові</a:t>
            </a:r>
            <a:r>
              <a:rPr lang="ru-RU" sz="2400" dirty="0"/>
              <a:t> на зло.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сталося</a:t>
            </a:r>
            <a:r>
              <a:rPr lang="ru-RU" sz="2400" dirty="0"/>
              <a:t> в 1853 </a:t>
            </a:r>
            <a:r>
              <a:rPr lang="ru-RU" sz="2400" dirty="0" err="1"/>
              <a:t>році</a:t>
            </a:r>
            <a:r>
              <a:rPr lang="ru-RU" sz="2400" dirty="0"/>
              <a:t>. У </a:t>
            </a:r>
            <a:r>
              <a:rPr lang="ru-RU" sz="2400" dirty="0" err="1"/>
              <a:t>місті</a:t>
            </a:r>
            <a:r>
              <a:rPr lang="ru-RU" sz="2400" dirty="0"/>
              <a:t> </a:t>
            </a:r>
            <a:r>
              <a:rPr lang="ru-RU" sz="2400" dirty="0" err="1"/>
              <a:t>Саратога-Спрінгс</a:t>
            </a:r>
            <a:r>
              <a:rPr lang="ru-RU" sz="2400" dirty="0"/>
              <a:t> (штат Нью-Йорк, США) в одному з </a:t>
            </a:r>
            <a:r>
              <a:rPr lang="ru-RU" sz="2400" dirty="0" err="1"/>
              <a:t>ресторанів</a:t>
            </a:r>
            <a:r>
              <a:rPr lang="ru-RU" sz="2400" dirty="0"/>
              <a:t> </a:t>
            </a:r>
            <a:r>
              <a:rPr lang="ru-RU" sz="2400" dirty="0" err="1"/>
              <a:t>спроможний</a:t>
            </a:r>
            <a:r>
              <a:rPr lang="ru-RU" sz="2400" dirty="0"/>
              <a:t> </a:t>
            </a:r>
            <a:r>
              <a:rPr lang="ru-RU" sz="2400" dirty="0" err="1"/>
              <a:t>клієнт</a:t>
            </a:r>
            <a:r>
              <a:rPr lang="ru-RU" sz="2400" dirty="0"/>
              <a:t>, </a:t>
            </a:r>
            <a:r>
              <a:rPr lang="ru-RU" sz="2400" dirty="0" err="1"/>
              <a:t>залізничний</a:t>
            </a:r>
            <a:r>
              <a:rPr lang="ru-RU" sz="2400" dirty="0"/>
              <a:t> магнат </a:t>
            </a:r>
            <a:r>
              <a:rPr lang="ru-RU" sz="2400" dirty="0" err="1"/>
              <a:t>Корнеліус</a:t>
            </a:r>
            <a:r>
              <a:rPr lang="ru-RU" sz="2400" dirty="0"/>
              <a:t> </a:t>
            </a:r>
            <a:r>
              <a:rPr lang="ru-RU" sz="2400" dirty="0" err="1"/>
              <a:t>Вандербільт</a:t>
            </a:r>
            <a:r>
              <a:rPr lang="ru-RU" sz="2400" dirty="0"/>
              <a:t>, </a:t>
            </a:r>
            <a:r>
              <a:rPr lang="ru-RU" sz="2400" dirty="0" err="1"/>
              <a:t>відмовився</a:t>
            </a:r>
            <a:r>
              <a:rPr lang="ru-RU" sz="2400" dirty="0"/>
              <a:t> </a:t>
            </a:r>
            <a:r>
              <a:rPr lang="ru-RU" sz="2400" dirty="0" err="1"/>
              <a:t>їсти</a:t>
            </a:r>
            <a:r>
              <a:rPr lang="ru-RU" sz="2400" dirty="0"/>
              <a:t> не </a:t>
            </a:r>
            <a:r>
              <a:rPr lang="ru-RU" sz="2400" dirty="0" err="1"/>
              <a:t>просмажену</a:t>
            </a:r>
            <a:r>
              <a:rPr lang="ru-RU" sz="2400" dirty="0"/>
              <a:t>, </a:t>
            </a:r>
            <a:r>
              <a:rPr lang="ru-RU" sz="2400" dirty="0" err="1"/>
              <a:t>товсто</a:t>
            </a:r>
            <a:r>
              <a:rPr lang="ru-RU" sz="2400" dirty="0"/>
              <a:t> </a:t>
            </a:r>
            <a:r>
              <a:rPr lang="ru-RU" sz="2400" dirty="0" err="1"/>
              <a:t>нарізану</a:t>
            </a:r>
            <a:r>
              <a:rPr lang="ru-RU" sz="2400" dirty="0"/>
              <a:t> </a:t>
            </a:r>
            <a:r>
              <a:rPr lang="ru-RU" sz="2400" dirty="0" err="1"/>
              <a:t>картоплю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викликав</a:t>
            </a:r>
            <a:r>
              <a:rPr lang="ru-RU" sz="2400" dirty="0"/>
              <a:t> до себе </a:t>
            </a:r>
            <a:r>
              <a:rPr lang="ru-RU" sz="2400" dirty="0" err="1"/>
              <a:t>чорношкірого</a:t>
            </a:r>
            <a:r>
              <a:rPr lang="ru-RU" sz="2400" dirty="0"/>
              <a:t> шефа-кухаря Джорджа </a:t>
            </a:r>
            <a:r>
              <a:rPr lang="ru-RU" sz="2400" dirty="0" err="1"/>
              <a:t>Крама</a:t>
            </a:r>
            <a:r>
              <a:rPr lang="ru-RU" sz="2400" dirty="0"/>
              <a:t> і </a:t>
            </a:r>
            <a:r>
              <a:rPr lang="ru-RU" sz="2400" dirty="0" err="1"/>
              <a:t>публічно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присоромив</a:t>
            </a:r>
            <a:r>
              <a:rPr lang="ru-RU" sz="2400" dirty="0"/>
              <a:t>. </a:t>
            </a:r>
            <a:r>
              <a:rPr lang="ru-RU" sz="2400" dirty="0" err="1"/>
              <a:t>Крам</a:t>
            </a:r>
            <a:r>
              <a:rPr lang="ru-RU" sz="2400" dirty="0"/>
              <a:t> подав </a:t>
            </a:r>
            <a:r>
              <a:rPr lang="ru-RU" sz="2400" dirty="0" err="1"/>
              <a:t>зарозумілому</a:t>
            </a:r>
            <a:r>
              <a:rPr lang="ru-RU" sz="2400" dirty="0"/>
              <a:t> </a:t>
            </a:r>
            <a:r>
              <a:rPr lang="ru-RU" sz="2400" dirty="0" err="1"/>
              <a:t>мільйонерові</a:t>
            </a:r>
            <a:r>
              <a:rPr lang="ru-RU" sz="2400" dirty="0"/>
              <a:t> </a:t>
            </a:r>
            <a:r>
              <a:rPr lang="ru-RU" sz="2400" dirty="0" err="1"/>
              <a:t>найтонші</a:t>
            </a:r>
            <a:r>
              <a:rPr lang="ru-RU" sz="2400" dirty="0"/>
              <a:t> </a:t>
            </a:r>
            <a:r>
              <a:rPr lang="ru-RU" sz="2400" dirty="0" err="1"/>
              <a:t>скибочки</a:t>
            </a:r>
            <a:r>
              <a:rPr lang="ru-RU" sz="2400" dirty="0"/>
              <a:t> </a:t>
            </a:r>
            <a:r>
              <a:rPr lang="ru-RU" sz="2400" dirty="0" err="1"/>
              <a:t>картоплі</a:t>
            </a:r>
            <a:r>
              <a:rPr lang="ru-RU" sz="2400" dirty="0"/>
              <a:t>, </a:t>
            </a:r>
            <a:r>
              <a:rPr lang="ru-RU" sz="2400" dirty="0" err="1"/>
              <a:t>зажарені</a:t>
            </a:r>
            <a:r>
              <a:rPr lang="ru-RU" sz="2400" dirty="0"/>
              <a:t> до </a:t>
            </a:r>
            <a:r>
              <a:rPr lang="ru-RU" sz="2400" dirty="0" err="1"/>
              <a:t>хрускоту</a:t>
            </a:r>
            <a:r>
              <a:rPr lang="ru-RU" sz="2400" dirty="0"/>
              <a:t>. А </a:t>
            </a:r>
            <a:r>
              <a:rPr lang="ru-RU" sz="2400" dirty="0" err="1"/>
              <a:t>Вандербільту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блюдо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сподобалося</a:t>
            </a:r>
            <a:r>
              <a:rPr lang="ru-RU" sz="2400" dirty="0"/>
              <a:t>. У </a:t>
            </a:r>
            <a:r>
              <a:rPr lang="ru-RU" sz="2400" dirty="0" err="1"/>
              <a:t>результаті</a:t>
            </a:r>
            <a:r>
              <a:rPr lang="ru-RU" sz="2400" dirty="0"/>
              <a:t> в меню </a:t>
            </a:r>
            <a:r>
              <a:rPr lang="ru-RU" sz="2400" dirty="0" err="1"/>
              <a:t>з'явилися</a:t>
            </a:r>
            <a:r>
              <a:rPr lang="ru-RU" sz="2400" dirty="0"/>
              <a:t> </a:t>
            </a:r>
            <a:r>
              <a:rPr lang="ru-RU" sz="2400" dirty="0" err="1"/>
              <a:t>саратогські</a:t>
            </a:r>
            <a:r>
              <a:rPr lang="ru-RU" sz="2400" dirty="0"/>
              <a:t> </a:t>
            </a:r>
            <a:r>
              <a:rPr lang="ru-RU" sz="2400" dirty="0" err="1"/>
              <a:t>чіпси</a:t>
            </a:r>
            <a:r>
              <a:rPr lang="ru-RU" sz="2400" dirty="0"/>
              <a:t>. </a:t>
            </a:r>
            <a:r>
              <a:rPr lang="ru-RU" sz="2400" dirty="0" err="1"/>
              <a:t>Спочатку</a:t>
            </a:r>
            <a:r>
              <a:rPr lang="ru-RU" sz="2400" dirty="0"/>
              <a:t> </a:t>
            </a:r>
            <a:r>
              <a:rPr lang="ru-RU" sz="2400" dirty="0" err="1"/>
              <a:t>чіпси</a:t>
            </a:r>
            <a:r>
              <a:rPr lang="ru-RU" sz="2400" dirty="0"/>
              <a:t> </a:t>
            </a:r>
            <a:r>
              <a:rPr lang="ru-RU" sz="2400" dirty="0" err="1"/>
              <a:t>подавалися</a:t>
            </a:r>
            <a:r>
              <a:rPr lang="ru-RU" sz="2400" dirty="0"/>
              <a:t> </a:t>
            </a:r>
            <a:r>
              <a:rPr lang="ru-RU" sz="2400" dirty="0" err="1"/>
              <a:t>виключно</a:t>
            </a:r>
            <a:r>
              <a:rPr lang="ru-RU" sz="2400" dirty="0"/>
              <a:t> в дорогих ресторанах. А в 1890 </a:t>
            </a:r>
            <a:r>
              <a:rPr lang="ru-RU" sz="2400" dirty="0" err="1"/>
              <a:t>році</a:t>
            </a:r>
            <a:r>
              <a:rPr lang="ru-RU" sz="2400" dirty="0"/>
              <a:t> вони «</a:t>
            </a:r>
            <a:r>
              <a:rPr lang="ru-RU" sz="2400" dirty="0" err="1"/>
              <a:t>вийшли</a:t>
            </a:r>
            <a:r>
              <a:rPr lang="ru-RU" sz="2400" dirty="0"/>
              <a:t>» на </a:t>
            </a:r>
            <a:r>
              <a:rPr lang="ru-RU" sz="2400" dirty="0" err="1"/>
              <a:t>вулицю</a:t>
            </a:r>
            <a:r>
              <a:rPr lang="ru-RU" dirty="0"/>
              <a:t>.</a:t>
            </a:r>
          </a:p>
        </p:txBody>
      </p:sp>
      <p:pic>
        <p:nvPicPr>
          <p:cNvPr id="5122" name="Picture 2" descr="http://im7-tub-ua.yandex.net/i?id=316444905-6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0" y="1298648"/>
            <a:ext cx="4068452" cy="508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2-tub-ua.yandex.net/i?id=204647655-2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1457677"/>
            <a:ext cx="4464496" cy="33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13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-387424"/>
            <a:ext cx="5065776" cy="1691640"/>
          </a:xfrm>
        </p:spPr>
        <p:txBody>
          <a:bodyPr/>
          <a:lstStyle/>
          <a:p>
            <a:pPr algn="ctr"/>
            <a:r>
              <a:rPr lang="uk-UA" dirty="0" smtClean="0"/>
              <a:t>Штучні </a:t>
            </a:r>
            <a:r>
              <a:rPr lang="uk-UA" dirty="0" err="1" smtClean="0"/>
              <a:t>підсолоджувачі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120" y="1556792"/>
            <a:ext cx="836838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Три </a:t>
            </a:r>
            <a:r>
              <a:rPr lang="ru-RU" sz="2800" dirty="0" err="1"/>
              <a:t>найпоширеніших</a:t>
            </a:r>
            <a:r>
              <a:rPr lang="ru-RU" sz="2800" dirty="0"/>
              <a:t> </a:t>
            </a:r>
            <a:r>
              <a:rPr lang="ru-RU" sz="2800" dirty="0" err="1"/>
              <a:t>замінника</a:t>
            </a:r>
            <a:r>
              <a:rPr lang="ru-RU" sz="2800" dirty="0"/>
              <a:t> </a:t>
            </a:r>
            <a:r>
              <a:rPr lang="ru-RU" sz="2800" dirty="0" err="1"/>
              <a:t>цукру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відкриті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завдяки</a:t>
            </a:r>
            <a:r>
              <a:rPr lang="ru-RU" sz="2800" dirty="0"/>
              <a:t> тому,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вчені</a:t>
            </a:r>
            <a:r>
              <a:rPr lang="ru-RU" sz="2800" dirty="0"/>
              <a:t> </a:t>
            </a:r>
            <a:r>
              <a:rPr lang="ru-RU" sz="2800" dirty="0" err="1"/>
              <a:t>забули</a:t>
            </a:r>
            <a:r>
              <a:rPr lang="ru-RU" sz="2800" dirty="0"/>
              <a:t> </a:t>
            </a:r>
            <a:r>
              <a:rPr lang="ru-RU" sz="2800" dirty="0" err="1"/>
              <a:t>помити</a:t>
            </a:r>
            <a:r>
              <a:rPr lang="ru-RU" sz="2800" dirty="0"/>
              <a:t> руки. </a:t>
            </a:r>
            <a:r>
              <a:rPr lang="ru-RU" sz="2800" dirty="0" err="1"/>
              <a:t>Цикламат</a:t>
            </a:r>
            <a:r>
              <a:rPr lang="ru-RU" sz="2800" dirty="0"/>
              <a:t> (1937) і аспартам (1965) стали </a:t>
            </a:r>
            <a:r>
              <a:rPr lang="ru-RU" sz="2800" dirty="0" err="1"/>
              <a:t>побічним</a:t>
            </a:r>
            <a:r>
              <a:rPr lang="ru-RU" sz="2800" dirty="0"/>
              <a:t> продуктом </a:t>
            </a:r>
            <a:r>
              <a:rPr lang="ru-RU" sz="2800" dirty="0" err="1"/>
              <a:t>медичних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, а сахарин (1879)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випадково</a:t>
            </a:r>
            <a:r>
              <a:rPr lang="ru-RU" sz="2800" dirty="0"/>
              <a:t> </a:t>
            </a:r>
            <a:r>
              <a:rPr lang="ru-RU" sz="2800" dirty="0" err="1"/>
              <a:t>виявлений</a:t>
            </a:r>
            <a:r>
              <a:rPr lang="ru-RU" sz="2800" dirty="0"/>
              <a:t> при </a:t>
            </a:r>
            <a:r>
              <a:rPr lang="ru-RU" sz="2800" dirty="0" err="1"/>
              <a:t>дослідженнях</a:t>
            </a:r>
            <a:r>
              <a:rPr lang="ru-RU" sz="2800" dirty="0"/>
              <a:t> </a:t>
            </a:r>
            <a:r>
              <a:rPr lang="ru-RU" sz="2800" dirty="0" err="1"/>
              <a:t>дериватів</a:t>
            </a:r>
            <a:r>
              <a:rPr lang="ru-RU" sz="2800" dirty="0"/>
              <a:t> </a:t>
            </a:r>
            <a:r>
              <a:rPr lang="ru-RU" sz="2800" dirty="0" err="1"/>
              <a:t>кам'яновугільного</a:t>
            </a:r>
            <a:r>
              <a:rPr lang="ru-RU" sz="2800" dirty="0"/>
              <a:t> </a:t>
            </a:r>
            <a:r>
              <a:rPr lang="ru-RU" sz="2800" dirty="0" err="1"/>
              <a:t>дьогтю</a:t>
            </a:r>
            <a:r>
              <a:rPr lang="ru-RU" dirty="0"/>
              <a:t>.</a:t>
            </a:r>
          </a:p>
        </p:txBody>
      </p:sp>
      <p:pic>
        <p:nvPicPr>
          <p:cNvPr id="6146" name="Picture 2" descr="http://im5-tub-ua.yandex.net/i?id=55586087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7467">
            <a:off x="2339752" y="3522859"/>
            <a:ext cx="3396964" cy="228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603448"/>
            <a:ext cx="5065776" cy="1691640"/>
          </a:xfrm>
        </p:spPr>
        <p:txBody>
          <a:bodyPr/>
          <a:lstStyle/>
          <a:p>
            <a:pPr algn="ctr"/>
            <a:r>
              <a:rPr lang="uk-UA" dirty="0" smtClean="0"/>
              <a:t>«Кока-кола»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1886 </a:t>
            </a:r>
            <a:r>
              <a:rPr lang="ru-RU" sz="2400" dirty="0" err="1"/>
              <a:t>році</a:t>
            </a:r>
            <a:r>
              <a:rPr lang="ru-RU" sz="2400" dirty="0"/>
              <a:t> доктор і фармацевт Джон </a:t>
            </a:r>
            <a:r>
              <a:rPr lang="ru-RU" sz="2400" dirty="0" err="1"/>
              <a:t>Пембертон</a:t>
            </a:r>
            <a:r>
              <a:rPr lang="ru-RU" sz="2400" dirty="0"/>
              <a:t> (</a:t>
            </a:r>
            <a:r>
              <a:rPr lang="en-US" sz="2400" dirty="0"/>
              <a:t>John Pemberton) </a:t>
            </a:r>
            <a:r>
              <a:rPr lang="ru-RU" sz="2400" dirty="0" err="1"/>
              <a:t>намагався</a:t>
            </a:r>
            <a:r>
              <a:rPr lang="ru-RU" sz="2400" dirty="0"/>
              <a:t> </a:t>
            </a:r>
            <a:r>
              <a:rPr lang="ru-RU" sz="2400" dirty="0" err="1"/>
              <a:t>приготувати</a:t>
            </a:r>
            <a:r>
              <a:rPr lang="ru-RU" sz="2400" dirty="0"/>
              <a:t> </a:t>
            </a:r>
            <a:r>
              <a:rPr lang="ru-RU" sz="2400" dirty="0" err="1"/>
              <a:t>мікстуру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витяжки</a:t>
            </a:r>
            <a:r>
              <a:rPr lang="ru-RU" sz="2400" dirty="0"/>
              <a:t> з </a:t>
            </a:r>
            <a:r>
              <a:rPr lang="ru-RU" sz="2400" dirty="0" err="1"/>
              <a:t>листів</a:t>
            </a:r>
            <a:r>
              <a:rPr lang="ru-RU" sz="2400" dirty="0"/>
              <a:t> </a:t>
            </a:r>
            <a:r>
              <a:rPr lang="ru-RU" sz="2400" dirty="0" err="1"/>
              <a:t>південноамериканської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кока й </a:t>
            </a:r>
            <a:r>
              <a:rPr lang="ru-RU" sz="2400" dirty="0" err="1"/>
              <a:t>африканських</a:t>
            </a:r>
            <a:r>
              <a:rPr lang="ru-RU" sz="2400" dirty="0"/>
              <a:t> </a:t>
            </a:r>
            <a:r>
              <a:rPr lang="ru-RU" sz="2400" dirty="0" err="1"/>
              <a:t>горіхів</a:t>
            </a:r>
            <a:r>
              <a:rPr lang="ru-RU" sz="2400" dirty="0"/>
              <a:t> кола,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володіють</a:t>
            </a:r>
            <a:r>
              <a:rPr lang="ru-RU" sz="2400" dirty="0"/>
              <a:t> </a:t>
            </a:r>
            <a:r>
              <a:rPr lang="ru-RU" sz="2400" dirty="0" err="1"/>
              <a:t>тонізуючими</a:t>
            </a:r>
            <a:r>
              <a:rPr lang="ru-RU" sz="2400" dirty="0"/>
              <a:t> </a:t>
            </a:r>
            <a:r>
              <a:rPr lang="ru-RU" sz="2400" dirty="0" err="1"/>
              <a:t>властивостями</a:t>
            </a:r>
            <a:r>
              <a:rPr lang="ru-RU" sz="2400" dirty="0"/>
              <a:t>. </a:t>
            </a:r>
            <a:r>
              <a:rPr lang="ru-RU" sz="2400" dirty="0" err="1"/>
              <a:t>Пембертон</a:t>
            </a:r>
            <a:r>
              <a:rPr lang="ru-RU" sz="2400" dirty="0"/>
              <a:t> </a:t>
            </a:r>
            <a:r>
              <a:rPr lang="ru-RU" sz="2400" dirty="0" err="1"/>
              <a:t>спробував</a:t>
            </a:r>
            <a:r>
              <a:rPr lang="ru-RU" sz="2400" dirty="0"/>
              <a:t> </a:t>
            </a:r>
            <a:r>
              <a:rPr lang="ru-RU" sz="2400" dirty="0" err="1"/>
              <a:t>готову</a:t>
            </a:r>
            <a:r>
              <a:rPr lang="ru-RU" sz="2400" dirty="0"/>
              <a:t> </a:t>
            </a:r>
            <a:r>
              <a:rPr lang="ru-RU" sz="2400" dirty="0" err="1"/>
              <a:t>мікстуру</a:t>
            </a:r>
            <a:r>
              <a:rPr lang="ru-RU" sz="2400" dirty="0"/>
              <a:t> й </a:t>
            </a:r>
            <a:r>
              <a:rPr lang="ru-RU" sz="2400" dirty="0" err="1"/>
              <a:t>зрозумів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вона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гарний</a:t>
            </a:r>
            <a:r>
              <a:rPr lang="ru-RU" sz="2400" dirty="0"/>
              <a:t> смак.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вважав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сироп </a:t>
            </a:r>
            <a:r>
              <a:rPr lang="ru-RU" sz="2400" dirty="0" err="1"/>
              <a:t>міг</a:t>
            </a:r>
            <a:r>
              <a:rPr lang="ru-RU" sz="2400" dirty="0"/>
              <a:t> </a:t>
            </a:r>
            <a:r>
              <a:rPr lang="ru-RU" sz="2400" dirty="0" err="1"/>
              <a:t>допомогти</a:t>
            </a:r>
            <a:r>
              <a:rPr lang="ru-RU" sz="2400" dirty="0"/>
              <a:t> людям,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страждають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втоми</a:t>
            </a:r>
            <a:r>
              <a:rPr lang="ru-RU" sz="2400" dirty="0"/>
              <a:t>, </a:t>
            </a:r>
            <a:r>
              <a:rPr lang="ru-RU" sz="2400" dirty="0" err="1"/>
              <a:t>стресу</a:t>
            </a:r>
            <a:r>
              <a:rPr lang="ru-RU" sz="2400" dirty="0"/>
              <a:t> й зубного болю. Фармацевт </a:t>
            </a:r>
            <a:r>
              <a:rPr lang="ru-RU" sz="2400" dirty="0" err="1"/>
              <a:t>відніс</a:t>
            </a:r>
            <a:r>
              <a:rPr lang="ru-RU" sz="2400" dirty="0"/>
              <a:t> сироп у </a:t>
            </a:r>
            <a:r>
              <a:rPr lang="ru-RU" sz="2400" dirty="0" err="1"/>
              <a:t>найбільшу</a:t>
            </a:r>
            <a:r>
              <a:rPr lang="ru-RU" sz="2400" dirty="0"/>
              <a:t> аптеку </a:t>
            </a:r>
            <a:r>
              <a:rPr lang="ru-RU" sz="2400" dirty="0" err="1"/>
              <a:t>міста</a:t>
            </a:r>
            <a:r>
              <a:rPr lang="ru-RU" sz="2400" dirty="0"/>
              <a:t> </a:t>
            </a:r>
            <a:r>
              <a:rPr lang="ru-RU" sz="2400" dirty="0" err="1"/>
              <a:t>Атланти</a:t>
            </a:r>
            <a:r>
              <a:rPr lang="ru-RU" sz="2400" dirty="0"/>
              <a:t>. У той же день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продані</a:t>
            </a:r>
            <a:r>
              <a:rPr lang="ru-RU" sz="2400" dirty="0"/>
              <a:t> </a:t>
            </a:r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порції</a:t>
            </a:r>
            <a:r>
              <a:rPr lang="ru-RU" sz="2400" dirty="0"/>
              <a:t> сиропу, по </a:t>
            </a:r>
            <a:r>
              <a:rPr lang="ru-RU" sz="2400" dirty="0" err="1"/>
              <a:t>п’ять</a:t>
            </a:r>
            <a:r>
              <a:rPr lang="ru-RU" sz="2400" dirty="0"/>
              <a:t> </a:t>
            </a:r>
            <a:r>
              <a:rPr lang="ru-RU" sz="2400" dirty="0" err="1"/>
              <a:t>центів</a:t>
            </a:r>
            <a:r>
              <a:rPr lang="ru-RU" sz="2400" dirty="0"/>
              <a:t> за склянку</a:t>
            </a:r>
            <a:r>
              <a:rPr lang="ru-RU" dirty="0"/>
              <a:t>.</a:t>
            </a:r>
          </a:p>
        </p:txBody>
      </p:sp>
      <p:pic>
        <p:nvPicPr>
          <p:cNvPr id="7170" name="Picture 2" descr="http://im8-tub-ua.yandex.net/i?id=262694653-4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15" y="4052281"/>
            <a:ext cx="2263281" cy="280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3-tub-ua.yandex.net/i?id=183946906-6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103" y="4012509"/>
            <a:ext cx="2143603" cy="284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m6-tub-ua.yandex.net/i?id=130545707-5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897" y="1412776"/>
            <a:ext cx="4322205" cy="32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4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136</TotalTime>
  <Words>1059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Kilter</vt:lpstr>
      <vt:lpstr>Випадкові винаходи.</vt:lpstr>
      <vt:lpstr>Історія</vt:lpstr>
      <vt:lpstr>Морозиво на паличці</vt:lpstr>
      <vt:lpstr>Рентгенівське випромінювання.</vt:lpstr>
      <vt:lpstr>Пеніцилін</vt:lpstr>
      <vt:lpstr>Булочки з родзинками.</vt:lpstr>
      <vt:lpstr>Картопляні чіпси</vt:lpstr>
      <vt:lpstr>Штучні підсолоджувачі.</vt:lpstr>
      <vt:lpstr>«Кока-кола»</vt:lpstr>
      <vt:lpstr>Мішок для сміття.</vt:lpstr>
      <vt:lpstr>Клейкі папірці для заміток</vt:lpstr>
      <vt:lpstr>Застібка-липучка </vt:lpstr>
      <vt:lpstr>Отже, випадкові винаходи змінили на краще наше життя. І є не замінними в нашому житті!</vt:lpstr>
      <vt:lpstr>Дякуємо за увагу!!!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Випадкові винаходи.</dc:title>
  <dc:creator>Пользователь</dc:creator>
  <cp:lastModifiedBy>Пользователь</cp:lastModifiedBy>
  <cp:revision>16</cp:revision>
  <dcterms:created xsi:type="dcterms:W3CDTF">2013-01-25T13:41:17Z</dcterms:created>
  <dcterms:modified xsi:type="dcterms:W3CDTF">2013-01-27T08:41:52Z</dcterms:modified>
</cp:coreProperties>
</file>