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68865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62007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1" y="4406900"/>
            <a:ext cx="685167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1" y="2906713"/>
            <a:ext cx="68516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3925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lus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D671-3006-4B77-8DB3-DD31331798F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1000">
    <p:plus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6000" b="1" i="1" kern="1200" cap="none" spc="0">
          <a:ln>
            <a:noFill/>
          </a:ln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i="1" kern="120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1" kern="1200"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Neizvesten-muzyka-iz-peredachi-v-mire-zhivotnyh(muzofon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4%D0%B2%D1%80%D0%BE%D0%BF%D0%B0" TargetMode="External"/><Relationship Id="rId7" Type="http://schemas.openxmlformats.org/officeDocument/2006/relationships/hyperlink" Target="http://uk.wikipedia.org/wiki/%D0%9B%D0%B5%D0%BE%D0%BD%D1%82%D0%BE%D0%B2%D0%B8%D1%87_%D0%9C%D0%B8%D0%BA%D0%BE%D0%BB%D0%B0_%D0%9F%D0%B0%D0%B2%D0%BB%D0%BE%D0%B2%D0%B8%D1%87" TargetMode="External"/><Relationship Id="rId2" Type="http://schemas.openxmlformats.org/officeDocument/2006/relationships/hyperlink" Target="http://uk.wikipedia.org/wiki/%D0%97%D0%BE%D0%BE%D0%BF%D0%B0%D1%80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01" TargetMode="External"/><Relationship Id="rId5" Type="http://schemas.openxmlformats.org/officeDocument/2006/relationships/hyperlink" Target="http://uk.wikipedia.org/wiki/26_%D0%BA%D0%B2%D1%96%D1%82%D0%BD%D1%8F" TargetMode="External"/><Relationship Id="rId4" Type="http://schemas.openxmlformats.org/officeDocument/2006/relationships/hyperlink" Target="http://uk.wikipedia.org/wiki/%D0%9C%D0%B8%D0%BA%D0%BE%D0%BB%D0%B0%D1%97%D0%B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3_%D1%81%D1%96%D1%87%D0%BD%D1%8F" TargetMode="External"/><Relationship Id="rId2" Type="http://schemas.openxmlformats.org/officeDocument/2006/relationships/hyperlink" Target="http://uk.wikipedia.org/wiki/19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5%D1%80%D1%85%D0%BE%D0%B2%D0%BD%D0%B0_%D0%A0%D0%B0%D0%B4%D0%B0_%D0%A3%D0%BA%D1%80%D0%B0%D1%97%D0%BD%D0%B8" TargetMode="External"/><Relationship Id="rId5" Type="http://schemas.openxmlformats.org/officeDocument/2006/relationships/hyperlink" Target="http://uk.wikipedia.org/wiki/%D0%A1%D0%BF%D1%96%D0%B2%D0%B4%D1%80%D1%83%D0%B6%D0%BD%D1%96%D1%81%D1%82%D1%8C_%D0%9D%D0%B5%D0%B7%D0%B0%D0%BB%D0%B5%D0%B6%D0%BD%D0%B8%D1%85_%D0%94%D0%B5%D1%80%D0%B6%D0%B0%D0%B2" TargetMode="External"/><Relationship Id="rId4" Type="http://schemas.openxmlformats.org/officeDocument/2006/relationships/hyperlink" Target="http://uk.wikipedia.org/wiki/20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79;&#1086;&#1086;&#1087;&#1072;&#1088;&#1082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Neizvesten-muzyka-iz-peredachi-v-mire-zhivotnyh(muzofon.com)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6886596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Миколаївський зоопарк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200796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URZO-001-580x4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1" y="1803784"/>
            <a:ext cx="6357982" cy="4768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Neizvesten-muzyka-iz-peredachi-v-mire-zhivotnyh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3000">
    <p:plus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zoopark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928726" y="0"/>
            <a:ext cx="10373710" cy="6858000"/>
          </a:xfrm>
        </p:spPr>
      </p:pic>
    </p:spTree>
  </p:cSld>
  <p:clrMapOvr>
    <a:masterClrMapping/>
  </p:clrMapOvr>
  <p:transition advClick="0" advTm="15000">
    <p:plu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143668" cy="1131910"/>
          </a:xfrm>
        </p:spPr>
        <p:txBody>
          <a:bodyPr/>
          <a:lstStyle/>
          <a:p>
            <a:r>
              <a:rPr lang="uk-UA" dirty="0" smtClean="0"/>
              <a:t>Історія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Миколаївський</a:t>
            </a:r>
            <a:r>
              <a:rPr lang="ru-RU" dirty="0" smtClean="0"/>
              <a:t> зоопарк —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знаних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Зоопарк"/>
              </a:rPr>
              <a:t>зоопарків</a:t>
            </a:r>
            <a:r>
              <a:rPr lang="ru-RU" dirty="0" smtClean="0"/>
              <a:t> в </a:t>
            </a:r>
            <a:r>
              <a:rPr lang="ru-RU" dirty="0" err="1" smtClean="0">
                <a:hlinkClick r:id="rId3" tooltip="Європа"/>
              </a:rPr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Миколаїв"/>
              </a:rPr>
              <a:t>Миколаєві</a:t>
            </a:r>
            <a:r>
              <a:rPr lang="ru-RU" dirty="0" smtClean="0"/>
              <a:t>. </a:t>
            </a:r>
            <a:r>
              <a:rPr lang="ru-RU" dirty="0" err="1" smtClean="0"/>
              <a:t>Історія</a:t>
            </a:r>
            <a:r>
              <a:rPr lang="ru-RU" dirty="0" smtClean="0"/>
              <a:t> зоопарку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smtClean="0">
                <a:hlinkClick r:id="rId5" tooltip="26 квітня"/>
              </a:rPr>
              <a:t>26 </a:t>
            </a:r>
            <a:r>
              <a:rPr lang="ru-RU" dirty="0" err="1" smtClean="0">
                <a:hlinkClick r:id="rId5" tooltip="26 квітня"/>
              </a:rPr>
              <a:t>квітня</a:t>
            </a:r>
            <a:r>
              <a:rPr lang="ru-RU" dirty="0" smtClean="0"/>
              <a:t> </a:t>
            </a:r>
            <a:r>
              <a:rPr lang="ru-RU" dirty="0" smtClean="0">
                <a:hlinkClick r:id="rId6" tooltip="1901"/>
              </a:rPr>
              <a:t>1901 року</a:t>
            </a:r>
            <a:r>
              <a:rPr lang="ru-RU" dirty="0" smtClean="0"/>
              <a:t>, коли </a:t>
            </a:r>
            <a:r>
              <a:rPr lang="ru-RU" dirty="0" err="1" smtClean="0"/>
              <a:t>міський</a:t>
            </a:r>
            <a:r>
              <a:rPr lang="ru-RU" dirty="0" smtClean="0"/>
              <a:t> голова </a:t>
            </a:r>
            <a:r>
              <a:rPr lang="ru-RU" dirty="0" err="1" smtClean="0">
                <a:hlinkClick r:id="rId7" tooltip="Леонтович Микола Павлович"/>
              </a:rPr>
              <a:t>Микола</a:t>
            </a:r>
            <a:r>
              <a:rPr lang="ru-RU" dirty="0" smtClean="0">
                <a:hlinkClick r:id="rId7" tooltip="Леонтович Микола Павлович"/>
              </a:rPr>
              <a:t> Павлович Леонтович</a:t>
            </a:r>
            <a:r>
              <a:rPr lang="ru-RU" dirty="0" smtClean="0"/>
              <a:t> </a:t>
            </a:r>
            <a:r>
              <a:rPr lang="ru-RU" dirty="0" err="1" smtClean="0"/>
              <a:t>заснував</a:t>
            </a:r>
            <a:r>
              <a:rPr lang="ru-RU" dirty="0" smtClean="0"/>
              <a:t> свою </a:t>
            </a:r>
            <a:r>
              <a:rPr lang="ru-RU" dirty="0" err="1" smtClean="0"/>
              <a:t>приватну</a:t>
            </a:r>
            <a:r>
              <a:rPr lang="ru-RU" dirty="0" smtClean="0"/>
              <a:t> </a:t>
            </a:r>
            <a:r>
              <a:rPr lang="ru-RU" dirty="0" err="1" smtClean="0"/>
              <a:t>колекцію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7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0px-Monument_to_Nicholas_Leontovi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14290"/>
            <a:ext cx="2782604" cy="3714776"/>
          </a:xfrm>
        </p:spPr>
      </p:pic>
      <p:pic>
        <p:nvPicPr>
          <p:cNvPr id="5" name="Рисунок 4" descr="800px-Leontovicha_Squ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86058"/>
            <a:ext cx="4064000" cy="3048000"/>
          </a:xfrm>
          <a:prstGeom prst="rect">
            <a:avLst/>
          </a:prstGeom>
        </p:spPr>
      </p:pic>
      <p:pic>
        <p:nvPicPr>
          <p:cNvPr id="6" name="Рисунок 5" descr="1_nikolaevskiy_zoop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14290"/>
            <a:ext cx="3710977" cy="2463161"/>
          </a:xfrm>
          <a:prstGeom prst="rect">
            <a:avLst/>
          </a:prstGeom>
        </p:spPr>
      </p:pic>
      <p:pic>
        <p:nvPicPr>
          <p:cNvPr id="7" name="Рисунок 6" descr="7511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929066"/>
            <a:ext cx="3738562" cy="2486144"/>
          </a:xfrm>
          <a:prstGeom prst="rect">
            <a:avLst/>
          </a:prstGeom>
        </p:spPr>
      </p:pic>
    </p:spTree>
  </p:cSld>
  <p:clrMapOvr>
    <a:masterClrMapping/>
  </p:clrMapOvr>
  <p:transition advClick="0" advTm="6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072230" cy="1203348"/>
          </a:xfrm>
        </p:spPr>
        <p:txBody>
          <a:bodyPr/>
          <a:lstStyle/>
          <a:p>
            <a:r>
              <a:rPr lang="uk-UA" dirty="0" smtClean="0"/>
              <a:t>Емблеми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smtClean="0">
                <a:hlinkClick r:id="rId2" tooltip="1978"/>
              </a:rPr>
              <a:t>1978 </a:t>
            </a:r>
            <a:r>
              <a:rPr lang="ru-RU" dirty="0" err="1" smtClean="0">
                <a:hlinkClick r:id="rId2" tooltip="1978"/>
              </a:rPr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площі</a:t>
            </a:r>
            <a:r>
              <a:rPr lang="ru-RU" dirty="0" smtClean="0"/>
              <a:t> перед зоопарком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встановлена</a:t>
            </a:r>
            <a:r>
              <a:rPr lang="ru-RU" dirty="0" smtClean="0"/>
              <a:t> скульптура «</a:t>
            </a:r>
            <a:r>
              <a:rPr lang="ru-RU" dirty="0" err="1" smtClean="0"/>
              <a:t>Мауглі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Багира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стала </a:t>
            </a:r>
            <a:r>
              <a:rPr lang="ru-RU" dirty="0" err="1" smtClean="0"/>
              <a:t>емблемою</a:t>
            </a:r>
            <a:r>
              <a:rPr lang="ru-RU" dirty="0" smtClean="0"/>
              <a:t> зоопарку. Автором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Інна</a:t>
            </a:r>
            <a:r>
              <a:rPr lang="ru-RU" dirty="0" smtClean="0"/>
              <a:t> </a:t>
            </a:r>
            <a:r>
              <a:rPr lang="ru-RU" dirty="0" err="1" smtClean="0"/>
              <a:t>Юріївна</a:t>
            </a:r>
            <a:r>
              <a:rPr lang="ru-RU" dirty="0" smtClean="0"/>
              <a:t> Макушина.</a:t>
            </a:r>
          </a:p>
          <a:p>
            <a:r>
              <a:rPr lang="ru-RU" dirty="0" smtClean="0">
                <a:hlinkClick r:id="rId3" tooltip="13 січня"/>
              </a:rPr>
              <a:t>13 </a:t>
            </a:r>
            <a:r>
              <a:rPr lang="ru-RU" dirty="0" err="1" smtClean="0">
                <a:hlinkClick r:id="rId3" tooltip="13 січня"/>
              </a:rPr>
              <a:t>січня</a:t>
            </a:r>
            <a:r>
              <a:rPr lang="ru-RU" dirty="0" smtClean="0"/>
              <a:t> </a:t>
            </a:r>
            <a:r>
              <a:rPr lang="ru-RU" dirty="0" smtClean="0">
                <a:hlinkClick r:id="rId4" tooltip="2001"/>
              </a:rPr>
              <a:t>2001 року</a:t>
            </a:r>
            <a:r>
              <a:rPr lang="ru-RU" dirty="0" smtClean="0"/>
              <a:t> </a:t>
            </a:r>
            <a:r>
              <a:rPr lang="ru-RU" dirty="0" err="1" smtClean="0"/>
              <a:t>урочисто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піднятий</a:t>
            </a:r>
            <a:r>
              <a:rPr lang="ru-RU" dirty="0" smtClean="0"/>
              <a:t> прапор зоопарку — перший прапор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зоопарків</a:t>
            </a:r>
            <a:r>
              <a:rPr lang="ru-RU" dirty="0" smtClean="0"/>
              <a:t> </a:t>
            </a:r>
            <a:r>
              <a:rPr lang="ru-RU" dirty="0" smtClean="0">
                <a:hlinkClick r:id="rId5" tooltip="Співдружність Незалежних Держав"/>
              </a:rPr>
              <a:t>СНД</a:t>
            </a:r>
            <a:r>
              <a:rPr lang="ru-RU" dirty="0" smtClean="0"/>
              <a:t>. Прапор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піднятий</a:t>
            </a:r>
            <a:r>
              <a:rPr lang="ru-RU" dirty="0" smtClean="0"/>
              <a:t> депутатом </a:t>
            </a:r>
            <a:r>
              <a:rPr lang="ru-RU" dirty="0" err="1" smtClean="0">
                <a:hlinkClick r:id="rId6" tooltip="Верховна Рада України"/>
              </a:rPr>
              <a:t>Верховної</a:t>
            </a:r>
            <a:r>
              <a:rPr lang="ru-RU" dirty="0" smtClean="0">
                <a:hlinkClick r:id="rId6" tooltip="Верховна Рада України"/>
              </a:rPr>
              <a:t> Ради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Віктором</a:t>
            </a:r>
            <a:r>
              <a:rPr lang="ru-RU" dirty="0" smtClean="0"/>
              <a:t> </a:t>
            </a:r>
            <a:r>
              <a:rPr lang="ru-RU" dirty="0" err="1" smtClean="0"/>
              <a:t>Горбачовим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27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зоопар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-10716"/>
            <a:ext cx="9158287" cy="6868716"/>
          </a:xfrm>
          <a:prstGeom prst="rect">
            <a:avLst/>
          </a:prstGeom>
        </p:spPr>
      </p:pic>
    </p:spTree>
  </p:cSld>
  <p:clrMapOvr>
    <a:masterClrMapping/>
  </p:clrMapOvr>
  <p:transition advClick="0" advTm="21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новини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Миколаївському</a:t>
            </a:r>
            <a:r>
              <a:rPr lang="ru-RU" dirty="0" smtClean="0"/>
              <a:t> зоопарку </a:t>
            </a:r>
            <a:r>
              <a:rPr lang="ru-RU" dirty="0" err="1" smtClean="0"/>
              <a:t>оселились</a:t>
            </a:r>
            <a:r>
              <a:rPr lang="ru-RU" dirty="0" smtClean="0"/>
              <a:t> </a:t>
            </a:r>
            <a:r>
              <a:rPr lang="ru-RU" dirty="0" err="1" smtClean="0"/>
              <a:t>гігантські</a:t>
            </a:r>
            <a:r>
              <a:rPr lang="ru-RU" dirty="0" smtClean="0"/>
              <a:t> </a:t>
            </a:r>
            <a:r>
              <a:rPr lang="ru-RU" dirty="0" err="1" smtClean="0"/>
              <a:t>метелики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повідомляють</a:t>
            </a:r>
            <a:r>
              <a:rPr lang="en-US" dirty="0" smtClean="0"/>
              <a:t>, </a:t>
            </a:r>
            <a:r>
              <a:rPr lang="ru-RU" dirty="0" err="1" smtClean="0"/>
              <a:t>розмах</a:t>
            </a:r>
            <a:r>
              <a:rPr lang="ru-RU" dirty="0" smtClean="0"/>
              <a:t> </a:t>
            </a:r>
            <a:r>
              <a:rPr lang="ru-RU" dirty="0" err="1" smtClean="0"/>
              <a:t>крил</a:t>
            </a:r>
            <a:r>
              <a:rPr lang="ru-RU" dirty="0" smtClean="0"/>
              <a:t> у </a:t>
            </a:r>
            <a:r>
              <a:rPr lang="ru-RU" dirty="0" err="1" smtClean="0"/>
              <a:t>метеликів-велетнів</a:t>
            </a:r>
            <a:r>
              <a:rPr lang="ru-RU" dirty="0" smtClean="0"/>
              <a:t> часом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більшим</a:t>
            </a:r>
            <a:r>
              <a:rPr lang="ru-RU" dirty="0" smtClean="0"/>
              <a:t> за 20 </a:t>
            </a:r>
            <a:r>
              <a:rPr lang="ru-RU" dirty="0" err="1" smtClean="0"/>
              <a:t>сантиметрів</a:t>
            </a:r>
            <a:r>
              <a:rPr lang="ru-RU" dirty="0" smtClean="0"/>
              <a:t>. Але, </a:t>
            </a:r>
            <a:r>
              <a:rPr lang="ru-RU" dirty="0" err="1" smtClean="0"/>
              <a:t>найголовніша</a:t>
            </a:r>
            <a:r>
              <a:rPr lang="ru-RU" dirty="0" smtClean="0"/>
              <a:t> </a:t>
            </a:r>
            <a:r>
              <a:rPr lang="ru-RU" dirty="0" err="1" smtClean="0"/>
              <a:t>відмінність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метеликів</a:t>
            </a:r>
            <a:r>
              <a:rPr lang="ru-RU" dirty="0" smtClean="0"/>
              <a:t> - </a:t>
            </a:r>
            <a:r>
              <a:rPr lang="ru-RU" dirty="0" err="1" smtClean="0"/>
              <a:t>відсутність</a:t>
            </a:r>
            <a:r>
              <a:rPr lang="ru-RU" dirty="0" smtClean="0"/>
              <a:t> рота.</a:t>
            </a:r>
          </a:p>
          <a:p>
            <a:r>
              <a:rPr lang="ru-RU" dirty="0" smtClean="0"/>
              <a:t>Зараз у </a:t>
            </a:r>
            <a:r>
              <a:rPr lang="ru-RU" dirty="0" err="1" smtClean="0"/>
              <a:t>Миколаївському</a:t>
            </a:r>
            <a:r>
              <a:rPr lang="ru-RU" dirty="0" smtClean="0"/>
              <a:t> зоопарку два 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лялечки</a:t>
            </a:r>
            <a:r>
              <a:rPr lang="ru-RU" dirty="0" smtClean="0"/>
              <a:t>. Є </a:t>
            </a:r>
            <a:r>
              <a:rPr lang="ru-RU" dirty="0" err="1" smtClean="0"/>
              <a:t>надія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вилупиться</a:t>
            </a:r>
            <a:r>
              <a:rPr lang="ru-RU" dirty="0" smtClean="0"/>
              <a:t> </a:t>
            </a:r>
            <a:r>
              <a:rPr lang="ru-RU" dirty="0" err="1" smtClean="0"/>
              <a:t>хоч</a:t>
            </a:r>
            <a:r>
              <a:rPr lang="ru-RU" dirty="0" smtClean="0"/>
              <a:t> одна самка - для </a:t>
            </a:r>
            <a:r>
              <a:rPr lang="ru-RU" dirty="0" err="1" smtClean="0"/>
              <a:t>продовження</a:t>
            </a:r>
            <a:r>
              <a:rPr lang="ru-RU" dirty="0" smtClean="0"/>
              <a:t> роду. Але часу </a:t>
            </a:r>
            <a:r>
              <a:rPr lang="ru-RU" dirty="0" err="1" smtClean="0"/>
              <a:t>небагато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комахи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тижнів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їдять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Neizvesten-muzyka-iz-peredachi-v-mire-zhivotnyh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8000">
    <p:plus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_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09316" cy="6858000"/>
          </a:xfrm>
        </p:spPr>
      </p:pic>
    </p:spTree>
  </p:cSld>
  <p:clrMapOvr>
    <a:masterClrMapping/>
  </p:clrMapOvr>
  <p:transition advClick="0" advTm="7000">
    <p:plu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новини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У дикій природі ці тварини не співають, а видають зовсім інші звуки.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 Миколаївському зоопарку верблюд раптово почав видавати пташині звуки, як тільки його привезли з рівненського звіринцю</a:t>
            </a:r>
          </a:p>
          <a:p>
            <a:r>
              <a:rPr lang="uk-UA" dirty="0" smtClean="0"/>
              <a:t>Самець, на прізвисько </a:t>
            </a:r>
            <a:r>
              <a:rPr lang="uk-UA" dirty="0" err="1" smtClean="0"/>
              <a:t>Мурат</a:t>
            </a:r>
            <a:r>
              <a:rPr lang="uk-UA" dirty="0" smtClean="0"/>
              <a:t>, народився тут, але маленьким його відвезли в рівненський звіринець. 10 років верблюд пробув там без жіночого товариства. Тепер, коли повернувся на батьківщину - відчув молодих самок за кілька десятків метрів.</a:t>
            </a:r>
            <a:endParaRPr lang="ru-RU" dirty="0"/>
          </a:p>
        </p:txBody>
      </p:sp>
    </p:spTree>
  </p:cSld>
  <p:clrMapOvr>
    <a:masterClrMapping/>
  </p:clrMapOvr>
  <p:transition advClick="0" advTm="28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_206136329413525383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7000">
    <p:plu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424170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0ECF27-1DEE-4C43-8D5F-7ED269F62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TP102424170_template</Template>
  <TotalTime>221</TotalTime>
  <Words>133</Words>
  <Application>Microsoft Office PowerPoint</Application>
  <PresentationFormat>Экран (4:3)</PresentationFormat>
  <Paragraphs>13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TP102424170_template</vt:lpstr>
      <vt:lpstr>Миколаївський зоопарк</vt:lpstr>
      <vt:lpstr>Історія </vt:lpstr>
      <vt:lpstr>Слайд 3</vt:lpstr>
      <vt:lpstr>Емблеми </vt:lpstr>
      <vt:lpstr>Слайд 5</vt:lpstr>
      <vt:lpstr>Цікаві новини </vt:lpstr>
      <vt:lpstr>Слайд 7</vt:lpstr>
      <vt:lpstr>Цікаві новини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Миколаївський зоопарк</dc:title>
  <dc:creator>Admin</dc:creator>
  <cp:keywords/>
  <cp:lastModifiedBy>Admin</cp:lastModifiedBy>
  <cp:revision>23</cp:revision>
  <dcterms:created xsi:type="dcterms:W3CDTF">2013-02-17T12:58:41Z</dcterms:created>
  <dcterms:modified xsi:type="dcterms:W3CDTF">2013-02-17T17:13:59Z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TC024241719991</vt:lpwstr>
  </property>
</Properties>
</file>