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60" r:id="rId4"/>
    <p:sldId id="262" r:id="rId5"/>
    <p:sldId id="263" r:id="rId6"/>
    <p:sldId id="264" r:id="rId7"/>
    <p:sldId id="265" r:id="rId8"/>
    <p:sldId id="267" r:id="rId9"/>
    <p:sldId id="268" r:id="rId10"/>
    <p:sldId id="273" r:id="rId11"/>
    <p:sldId id="274" r:id="rId12"/>
    <p:sldId id="275"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206" y="2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ru-RU" smtClean="0"/>
              <a:t>Образец заголовка</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bwMode="white"/>
        <p:txBody>
          <a:bodyPr/>
          <a:lstStyle/>
          <a:p>
            <a:fld id="{5F6DC7DF-3F04-4AA2-BAF5-DF496588AB4E}" type="datetimeFigureOut">
              <a:rPr lang="ru-RU" smtClean="0"/>
              <a:t>21.09.2013</a:t>
            </a:fld>
            <a:endParaRPr lang="ru-RU" dirty="0"/>
          </a:p>
        </p:txBody>
      </p:sp>
      <p:sp>
        <p:nvSpPr>
          <p:cNvPr id="5" name="Footer Placeholder 4"/>
          <p:cNvSpPr>
            <a:spLocks noGrp="1"/>
          </p:cNvSpPr>
          <p:nvPr>
            <p:ph type="ftr" sz="quarter" idx="11"/>
          </p:nvPr>
        </p:nvSpPr>
        <p:spPr bwMode="white"/>
        <p:txBody>
          <a:bodyPr/>
          <a:lstStyle/>
          <a:p>
            <a:endParaRPr lang="ru-RU" dirty="0"/>
          </a:p>
        </p:txBody>
      </p:sp>
      <p:sp>
        <p:nvSpPr>
          <p:cNvPr id="6" name="Slide Number Placeholder 5"/>
          <p:cNvSpPr>
            <a:spLocks noGrp="1"/>
          </p:cNvSpPr>
          <p:nvPr>
            <p:ph type="sldNum" sz="quarter" idx="12"/>
          </p:nvPr>
        </p:nvSpPr>
        <p:spPr/>
        <p:txBody>
          <a:bodyPr/>
          <a:lstStyle/>
          <a:p>
            <a:fld id="{711AF026-8E48-485A-A9FA-E2BF9C2A2C63}" type="slidenum">
              <a:rPr lang="ru-RU" smtClean="0"/>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5F6DC7DF-3F04-4AA2-BAF5-DF496588AB4E}" type="datetimeFigureOut">
              <a:rPr lang="ru-RU" smtClean="0"/>
              <a:t>21.09.2013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711AF026-8E48-485A-A9FA-E2BF9C2A2C63}" type="slidenum">
              <a:rPr lang="ru-RU" smtClean="0"/>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F6DC7DF-3F04-4AA2-BAF5-DF496588AB4E}" type="datetimeFigureOut">
              <a:rPr lang="ru-RU" smtClean="0"/>
              <a:t>21.09.2013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711AF026-8E48-485A-A9FA-E2BF9C2A2C63}" type="slidenum">
              <a:rPr lang="ru-RU" smtClean="0"/>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F6DC7DF-3F04-4AA2-BAF5-DF496588AB4E}" type="datetimeFigureOut">
              <a:rPr lang="ru-RU" smtClean="0"/>
              <a:t>21.09.2013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711AF026-8E48-485A-A9FA-E2BF9C2A2C63}" type="slidenum">
              <a:rPr lang="ru-RU" smtClean="0"/>
              <a:t>‹#›</a:t>
            </a:fld>
            <a:endParaRPr lang="ru-RU"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F6DC7DF-3F04-4AA2-BAF5-DF496588AB4E}" type="datetimeFigureOut">
              <a:rPr lang="ru-RU" smtClean="0"/>
              <a:t>21.09.2013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711AF026-8E48-485A-A9FA-E2BF9C2A2C63}" type="slidenum">
              <a:rPr lang="ru-RU" smtClean="0"/>
              <a:t>‹#›</a:t>
            </a:fld>
            <a:endParaRPr lang="ru-RU" dirty="0"/>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5F6DC7DF-3F04-4AA2-BAF5-DF496588AB4E}" type="datetimeFigureOut">
              <a:rPr lang="ru-RU" smtClean="0"/>
              <a:t>21.09.2013</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711AF026-8E48-485A-A9FA-E2BF9C2A2C63}" type="slidenum">
              <a:rPr lang="ru-RU" smtClean="0"/>
              <a:t>‹#›</a:t>
            </a:fld>
            <a:endParaRPr lang="ru-RU" dirty="0"/>
          </a:p>
        </p:txBody>
      </p:sp>
      <p:sp>
        <p:nvSpPr>
          <p:cNvPr id="12" name="Content Placeholder 11"/>
          <p:cNvSpPr>
            <a:spLocks noGrp="1"/>
          </p:cNvSpPr>
          <p:nvPr>
            <p:ph sz="quarter" idx="14"/>
          </p:nvPr>
        </p:nvSpPr>
        <p:spPr>
          <a:xfrm>
            <a:off x="4648200" y="2438400"/>
            <a:ext cx="3124200" cy="3124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5F6DC7DF-3F04-4AA2-BAF5-DF496588AB4E}" type="datetimeFigureOut">
              <a:rPr lang="ru-RU" smtClean="0"/>
              <a:t>21.09.2013</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711AF026-8E48-485A-A9FA-E2BF9C2A2C63}" type="slidenum">
              <a:rPr lang="ru-RU" smtClean="0"/>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5F6DC7DF-3F04-4AA2-BAF5-DF496588AB4E}" type="datetimeFigureOut">
              <a:rPr lang="ru-RU" smtClean="0"/>
              <a:t>21.09.2013</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711AF026-8E48-485A-A9FA-E2BF9C2A2C63}" type="slidenum">
              <a:rPr lang="ru-RU" smtClean="0"/>
              <a:t>‹#›</a:t>
            </a:fld>
            <a:endParaRPr lang="ru-RU" dirty="0"/>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F6DC7DF-3F04-4AA2-BAF5-DF496588AB4E}" type="datetimeFigureOut">
              <a:rPr lang="ru-RU" smtClean="0"/>
              <a:t>21.09.2013</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711AF026-8E48-485A-A9FA-E2BF9C2A2C63}" type="slidenum">
              <a:rPr lang="ru-RU" smtClean="0"/>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ru-RU" smtClean="0"/>
              <a:t>Образец заголовка</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F6DC7DF-3F04-4AA2-BAF5-DF496588AB4E}" type="datetimeFigureOut">
              <a:rPr lang="ru-RU" smtClean="0"/>
              <a:t>21.09.2013</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711AF026-8E48-485A-A9FA-E2BF9C2A2C63}" type="slidenum">
              <a:rPr lang="ru-RU" smtClean="0"/>
              <a:t>‹#›</a:t>
            </a:fld>
            <a:endParaRPr lang="ru-RU" dirty="0"/>
          </a:p>
        </p:txBody>
      </p:sp>
      <p:sp>
        <p:nvSpPr>
          <p:cNvPr id="9" name="Content Placeholder 8"/>
          <p:cNvSpPr>
            <a:spLocks noGrp="1"/>
          </p:cNvSpPr>
          <p:nvPr>
            <p:ph sz="quarter" idx="13"/>
          </p:nvPr>
        </p:nvSpPr>
        <p:spPr>
          <a:xfrm>
            <a:off x="1371600" y="1676400"/>
            <a:ext cx="3276600" cy="3505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ru-RU" smtClean="0"/>
              <a:t>Образец заголовка</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smtClean="0"/>
              <a:t>Вставка рисунка</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F6DC7DF-3F04-4AA2-BAF5-DF496588AB4E}" type="datetimeFigureOut">
              <a:rPr lang="ru-RU" smtClean="0"/>
              <a:t>21.09.2013</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711AF026-8E48-485A-A9FA-E2BF9C2A2C63}" type="slidenum">
              <a:rPr lang="ru-RU" smtClean="0"/>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5F6DC7DF-3F04-4AA2-BAF5-DF496588AB4E}" type="datetimeFigureOut">
              <a:rPr lang="ru-RU" smtClean="0"/>
              <a:t>21.09.2013</a:t>
            </a:fld>
            <a:endParaRPr lang="ru-RU" dirty="0"/>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ru-RU" dirty="0"/>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711AF026-8E48-485A-A9FA-E2BF9C2A2C63}" type="slidenum">
              <a:rPr lang="ru-RU" smtClean="0"/>
              <a:t>‹#›</a:t>
            </a:fld>
            <a:endParaRPr lang="ru-RU"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71600" y="1268760"/>
            <a:ext cx="6400800" cy="1885920"/>
          </a:xfrm>
        </p:spPr>
        <p:txBody>
          <a:bodyPr>
            <a:normAutofit fontScale="90000"/>
          </a:bodyPr>
          <a:lstStyle/>
          <a:p>
            <a:r>
              <a:rPr lang="en-US" sz="6000" b="1" dirty="0" smtClean="0"/>
              <a:t/>
            </a:r>
            <a:br>
              <a:rPr lang="en-US" sz="6000" b="1" dirty="0" smtClean="0"/>
            </a:br>
            <a:r>
              <a:rPr lang="en-US" sz="6000" b="1" dirty="0"/>
              <a:t>Hobbies in our life</a:t>
            </a:r>
            <a:endParaRPr lang="ru-RU" sz="60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0" y="2438400"/>
            <a:ext cx="3200400" cy="3048001"/>
          </a:xfrm>
        </p:spPr>
        <p:txBody>
          <a:bodyPr>
            <a:normAutofit fontScale="92500" lnSpcReduction="10000"/>
          </a:bodyPr>
          <a:lstStyle/>
          <a:p>
            <a:r>
              <a:rPr lang="en-US" dirty="0"/>
              <a:t>Travel is the movement of people between relatively distant geographical locations, and can involve travel by foot, bicycle, automobile, train, boat, airplane, or other means, with or without luggage, and can be one way or round trip.</a:t>
            </a:r>
            <a:endParaRPr lang="ru-RU" dirty="0"/>
          </a:p>
        </p:txBody>
      </p:sp>
      <p:sp>
        <p:nvSpPr>
          <p:cNvPr id="7" name="Заголовок 6"/>
          <p:cNvSpPr>
            <a:spLocks noGrp="1"/>
          </p:cNvSpPr>
          <p:nvPr>
            <p:ph type="title"/>
          </p:nvPr>
        </p:nvSpPr>
        <p:spPr>
          <a:xfrm>
            <a:off x="1371600" y="1057870"/>
            <a:ext cx="6400800" cy="923330"/>
          </a:xfrm>
          <a:prstGeom prst="rect">
            <a:avLst/>
          </a:prstGeom>
        </p:spPr>
        <p:txBody>
          <a:bodyPr wrap="square">
            <a:spAutoFit/>
          </a:bodyPr>
          <a:lstStyle/>
          <a:p>
            <a:r>
              <a:rPr lang="en-US" sz="5400" dirty="0" smtClean="0"/>
              <a:t>Traveling</a:t>
            </a:r>
            <a:endParaRPr lang="ru-RU" sz="54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408312"/>
            <a:ext cx="3867894" cy="3098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Paris</a:t>
            </a:r>
            <a:endParaRPr lang="ru-RU" dirty="0"/>
          </a:p>
        </p:txBody>
      </p:sp>
      <p:sp>
        <p:nvSpPr>
          <p:cNvPr id="3" name="Содержимое 2"/>
          <p:cNvSpPr>
            <a:spLocks noGrp="1"/>
          </p:cNvSpPr>
          <p:nvPr>
            <p:ph idx="1"/>
          </p:nvPr>
        </p:nvSpPr>
        <p:spPr>
          <a:xfrm>
            <a:off x="4572000" y="2438400"/>
            <a:ext cx="3200400" cy="3048001"/>
          </a:xfrm>
        </p:spPr>
        <p:txBody>
          <a:bodyPr>
            <a:normAutofit fontScale="77500" lnSpcReduction="20000"/>
          </a:bodyPr>
          <a:lstStyle/>
          <a:p>
            <a:r>
              <a:rPr lang="en-US" dirty="0"/>
              <a:t>Paris  is the capital and most populous city of France. Centuries of cultural and political development have brought Paris a variety of museums, theatres, monuments and architectural styles. Many of its masterpieces such as the Louvre and the Arc de </a:t>
            </a:r>
            <a:r>
              <a:rPr lang="en-US" dirty="0"/>
              <a:t>Triomphe</a:t>
            </a:r>
            <a:r>
              <a:rPr lang="en-US" dirty="0"/>
              <a:t> are iconic buildings, especially its internationally recognized symbol, the Eiffel Tower.</a:t>
            </a:r>
            <a:endParaRPr lang="ru-RU"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985841"/>
            <a:ext cx="3456384" cy="4051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Rome</a:t>
            </a:r>
            <a:endParaRPr lang="ru-RU" dirty="0"/>
          </a:p>
        </p:txBody>
      </p:sp>
      <p:sp>
        <p:nvSpPr>
          <p:cNvPr id="3" name="Содержимое 2"/>
          <p:cNvSpPr>
            <a:spLocks noGrp="1"/>
          </p:cNvSpPr>
          <p:nvPr>
            <p:ph idx="1"/>
          </p:nvPr>
        </p:nvSpPr>
        <p:spPr>
          <a:xfrm>
            <a:off x="4644008" y="2438400"/>
            <a:ext cx="3600400" cy="3294856"/>
          </a:xfrm>
        </p:spPr>
        <p:txBody>
          <a:bodyPr>
            <a:normAutofit fontScale="85000" lnSpcReduction="10000"/>
          </a:bodyPr>
          <a:lstStyle/>
          <a:p>
            <a:r>
              <a:rPr lang="en-US" dirty="0"/>
              <a:t>Rome  is a city and special </a:t>
            </a:r>
            <a:r>
              <a:rPr lang="en-US" dirty="0"/>
              <a:t>comune</a:t>
            </a:r>
            <a:r>
              <a:rPr lang="en-US" dirty="0"/>
              <a:t> in Italy. Rome is the only city in the world to contain in its interior a whole state; the enclave of Vatican City. Monuments and museums such as the Vatican Museums and the </a:t>
            </a:r>
            <a:r>
              <a:rPr lang="en-US" dirty="0"/>
              <a:t>Colosseum</a:t>
            </a:r>
            <a:r>
              <a:rPr lang="en-US" dirty="0"/>
              <a:t> are among the world's most visited tourist destinations with both locations receiving millions of tourists a year. Rome hosted the 1960 Summer Olympics.</a:t>
            </a:r>
            <a:endParaRPr lang="ru-RU"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060848"/>
            <a:ext cx="4026024" cy="3649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9632" y="980728"/>
            <a:ext cx="6400800" cy="1000472"/>
          </a:xfrm>
        </p:spPr>
        <p:txBody>
          <a:bodyPr>
            <a:noAutofit/>
          </a:bodyPr>
          <a:lstStyle/>
          <a:p>
            <a:r>
              <a:rPr lang="en-US" sz="5400" dirty="0"/>
              <a:t>collecting</a:t>
            </a:r>
            <a:endParaRPr lang="ru-RU" sz="5400" dirty="0"/>
          </a:p>
        </p:txBody>
      </p:sp>
      <p:sp>
        <p:nvSpPr>
          <p:cNvPr id="3" name="Содержимое 2"/>
          <p:cNvSpPr>
            <a:spLocks noGrp="1"/>
          </p:cNvSpPr>
          <p:nvPr>
            <p:ph idx="1"/>
          </p:nvPr>
        </p:nvSpPr>
        <p:spPr>
          <a:xfrm>
            <a:off x="4788024" y="2276872"/>
            <a:ext cx="3240361" cy="3456384"/>
          </a:xfrm>
        </p:spPr>
        <p:txBody>
          <a:bodyPr>
            <a:normAutofit fontScale="92500" lnSpcReduction="10000"/>
          </a:bodyPr>
          <a:lstStyle/>
          <a:p>
            <a:pPr indent="0">
              <a:buNone/>
            </a:pPr>
            <a:r>
              <a:rPr lang="en-US" dirty="0"/>
              <a:t>A postage stamp is a small piece of paper that is purchased and displayed on an item of mail as evidence of payment of postage. They are sometimes a source of net profit to the issuing agency, especially when sold to collectors who will not actually use them for postage.</a:t>
            </a:r>
            <a:endParaRPr lang="ru-RU" dirty="0"/>
          </a:p>
        </p:txBody>
      </p:sp>
      <p:pic>
        <p:nvPicPr>
          <p:cNvPr id="1026" name="Picture 2" descr="http://ki.ill.in.ua/m/300x225/120526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276872"/>
            <a:ext cx="3384376" cy="32403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932040" y="1772816"/>
            <a:ext cx="3096344" cy="3713585"/>
          </a:xfrm>
        </p:spPr>
        <p:txBody>
          <a:bodyPr>
            <a:normAutofit/>
          </a:bodyPr>
          <a:lstStyle/>
          <a:p>
            <a:r>
              <a:rPr lang="en-US" dirty="0"/>
              <a:t>A butterfly is a mainly day-flying insect of the order Lepidoptera, which includes the butterflies and moths. Most species are diurnal. Butterflies have large, often brightly </a:t>
            </a:r>
            <a:r>
              <a:rPr lang="en-US" dirty="0"/>
              <a:t>coloured</a:t>
            </a:r>
            <a:r>
              <a:rPr lang="en-US" dirty="0"/>
              <a:t> wings, and conspicuous, fluttering flight. </a:t>
            </a:r>
            <a:endParaRPr lang="ru-RU" dirty="0"/>
          </a:p>
        </p:txBody>
      </p:sp>
      <p:pic>
        <p:nvPicPr>
          <p:cNvPr id="5123" name="Picture 3" descr="d:\Windows\Desktop\my hobby\Babochki.jpg"/>
          <p:cNvPicPr>
            <a:picLocks noChangeAspect="1" noChangeArrowheads="1"/>
          </p:cNvPicPr>
          <p:nvPr/>
        </p:nvPicPr>
        <p:blipFill>
          <a:blip r:embed="rId2" cstate="print"/>
          <a:srcRect/>
          <a:stretch>
            <a:fillRect/>
          </a:stretch>
        </p:blipFill>
        <p:spPr bwMode="auto">
          <a:xfrm>
            <a:off x="1043608" y="1484784"/>
            <a:ext cx="3384376" cy="396044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75656" y="1052736"/>
            <a:ext cx="6400800" cy="973832"/>
          </a:xfrm>
        </p:spPr>
        <p:txBody>
          <a:bodyPr>
            <a:noAutofit/>
          </a:bodyPr>
          <a:lstStyle/>
          <a:p>
            <a:r>
              <a:rPr lang="en-US" sz="4800" dirty="0"/>
              <a:t>Creative hobby </a:t>
            </a:r>
            <a:endParaRPr lang="ru-RU" sz="4800" dirty="0"/>
          </a:p>
        </p:txBody>
      </p:sp>
      <p:sp>
        <p:nvSpPr>
          <p:cNvPr id="3" name="Содержимое 2"/>
          <p:cNvSpPr>
            <a:spLocks noGrp="1"/>
          </p:cNvSpPr>
          <p:nvPr>
            <p:ph idx="1"/>
          </p:nvPr>
        </p:nvSpPr>
        <p:spPr>
          <a:xfrm>
            <a:off x="4499992" y="2564904"/>
            <a:ext cx="3272408" cy="2921497"/>
          </a:xfrm>
        </p:spPr>
        <p:txBody>
          <a:bodyPr/>
          <a:lstStyle/>
          <a:p>
            <a:r>
              <a:rPr lang="en-US" dirty="0"/>
              <a:t>A player piano is a self-playing piano. The rise of the player piano grew with the rise of the mass-produced piano for the home in the late 19th and early 20th century.</a:t>
            </a:r>
            <a:endParaRPr lang="ru-R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276872"/>
            <a:ext cx="3459727" cy="3597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44008" y="1844824"/>
            <a:ext cx="3128392" cy="3641577"/>
          </a:xfrm>
        </p:spPr>
        <p:txBody>
          <a:bodyPr>
            <a:normAutofit lnSpcReduction="10000"/>
          </a:bodyPr>
          <a:lstStyle/>
          <a:p>
            <a:r>
              <a:rPr lang="en-US" dirty="0"/>
              <a:t>Drawing is one of the major forms of expression within the visual arts, and is generally concerned with the marking of lines and areas of tone onto paper. There are several categories of drawing, including figure drawing, cartooning, doodling and shading. </a:t>
            </a:r>
            <a:endParaRPr lang="ru-RU"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556792"/>
            <a:ext cx="3713534" cy="374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716016" y="1628800"/>
            <a:ext cx="3384376" cy="3857601"/>
          </a:xfrm>
        </p:spPr>
        <p:txBody>
          <a:bodyPr>
            <a:normAutofit/>
          </a:bodyPr>
          <a:lstStyle/>
          <a:p>
            <a:r>
              <a:rPr lang="en-US" dirty="0"/>
              <a:t>Dance is a type of art that generally involves movement of the body, often rhythmic and to music. It is performed in many cultures as a form of emotional expression, social interaction, or exercise, in a spiritual or performance setting, and is sometimes used to express ideas or tell a story.</a:t>
            </a:r>
            <a:endParaRPr lang="ru-RU"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340768"/>
            <a:ext cx="3528392" cy="4091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Sport </a:t>
            </a:r>
            <a:r>
              <a:rPr lang="en-US" dirty="0" smtClean="0"/>
              <a:t>hooby</a:t>
            </a:r>
            <a:r>
              <a:rPr lang="en-US" dirty="0" smtClean="0"/>
              <a:t> </a:t>
            </a:r>
            <a:endParaRPr lang="ru-RU" dirty="0"/>
          </a:p>
        </p:txBody>
      </p:sp>
      <p:sp>
        <p:nvSpPr>
          <p:cNvPr id="3" name="Содержимое 2"/>
          <p:cNvSpPr>
            <a:spLocks noGrp="1"/>
          </p:cNvSpPr>
          <p:nvPr>
            <p:ph idx="1"/>
          </p:nvPr>
        </p:nvSpPr>
        <p:spPr>
          <a:xfrm>
            <a:off x="4860032" y="2438400"/>
            <a:ext cx="2952328" cy="3048001"/>
          </a:xfrm>
        </p:spPr>
        <p:txBody>
          <a:bodyPr>
            <a:normAutofit fontScale="92500" lnSpcReduction="10000"/>
          </a:bodyPr>
          <a:lstStyle/>
          <a:p>
            <a:r>
              <a:rPr lang="en-US" dirty="0"/>
              <a:t>Basketball is a sport played by two teams of five players on a rectangular court. The objective is to shoot a ball through a hoop 18 inches (46 cm) in diameter and 10 feet (3.0 m) high mounted to a backboard at each end. </a:t>
            </a:r>
            <a:endParaRPr lang="ru-RU"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2044991"/>
            <a:ext cx="3168352" cy="39501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44008" y="1772816"/>
            <a:ext cx="3128392" cy="3713585"/>
          </a:xfrm>
        </p:spPr>
        <p:txBody>
          <a:bodyPr/>
          <a:lstStyle/>
          <a:p>
            <a:r>
              <a:rPr lang="en-US" dirty="0"/>
              <a:t>The sport of swimming has been recorded since prehistoric times; the earliest recording of swimming dates back to Stone Age paintings from around 7,000 years ago. Written references date from 2000 BC. </a:t>
            </a:r>
            <a:endParaRPr lang="ru-RU"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860581"/>
            <a:ext cx="3884662" cy="35255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0" y="1772816"/>
            <a:ext cx="3200400" cy="3713585"/>
          </a:xfrm>
        </p:spPr>
        <p:txBody>
          <a:bodyPr/>
          <a:lstStyle/>
          <a:p>
            <a:r>
              <a:rPr lang="en-US" dirty="0"/>
              <a:t>Football refers to a number of sports that involve, to varying degrees, kicking a ball with the foot to score a goal. The most popular of these sports worldwide is association football, more commonly known as just "football" or "soccer". </a:t>
            </a:r>
            <a:endParaRPr lang="ru-RU"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802" y="1700808"/>
            <a:ext cx="3672408" cy="3311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Кутюр">
  <a:themeElements>
    <a:clrScheme name="Кутюр">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Смокинг">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Кутюр">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97</TotalTime>
  <Words>547</Words>
  <Application>Microsoft Office PowerPoint</Application>
  <PresentationFormat>Экран (4:3)</PresentationFormat>
  <Paragraphs>18</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Кутюр</vt:lpstr>
      <vt:lpstr> Hobbies in our life</vt:lpstr>
      <vt:lpstr>collecting</vt:lpstr>
      <vt:lpstr>Презентация PowerPoint</vt:lpstr>
      <vt:lpstr>Creative hobby </vt:lpstr>
      <vt:lpstr>Презентация PowerPoint</vt:lpstr>
      <vt:lpstr>Презентация PowerPoint</vt:lpstr>
      <vt:lpstr>Sport hooby </vt:lpstr>
      <vt:lpstr>Презентация PowerPoint</vt:lpstr>
      <vt:lpstr>Презентация PowerPoint</vt:lpstr>
      <vt:lpstr>Traveling</vt:lpstr>
      <vt:lpstr>Paris</vt:lpstr>
      <vt:lpstr>Rome</vt:lpstr>
    </vt:vector>
  </TitlesOfParts>
  <Company>KKnights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Hobbies in our life</dc:title>
  <dc:creator>User</dc:creator>
  <cp:lastModifiedBy>ВЛАДЕЛЕЦ</cp:lastModifiedBy>
  <cp:revision>10</cp:revision>
  <dcterms:created xsi:type="dcterms:W3CDTF">2013-09-21T12:11:49Z</dcterms:created>
  <dcterms:modified xsi:type="dcterms:W3CDTF">2013-09-21T21:24:01Z</dcterms:modified>
</cp:coreProperties>
</file>