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CA90A1-09F0-43E3-B929-B770EEC7CEA1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DF51B10-C75C-4517-81CD-6297B2E4A3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Рéмбрандт</a:t>
            </a:r>
            <a:r>
              <a:rPr lang="ru-RU" b="1" dirty="0" smtClean="0"/>
              <a:t> </a:t>
            </a:r>
            <a:r>
              <a:rPr lang="ru-RU" b="1" dirty="0" err="1" smtClean="0"/>
              <a:t>Гáрменсон</a:t>
            </a:r>
            <a:r>
              <a:rPr lang="ru-RU" b="1" dirty="0" smtClean="0"/>
              <a:t> </a:t>
            </a:r>
            <a:r>
              <a:rPr lang="ru-RU" b="1" dirty="0" err="1" smtClean="0"/>
              <a:t>ван</a:t>
            </a:r>
            <a:r>
              <a:rPr lang="ru-RU" b="1" dirty="0" smtClean="0"/>
              <a:t> Рейн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82000" cy="1069848"/>
          </a:xfrm>
        </p:spPr>
        <p:txBody>
          <a:bodyPr/>
          <a:lstStyle/>
          <a:p>
            <a:r>
              <a:rPr lang="uk-UA" b="1" dirty="0" smtClean="0"/>
              <a:t>Період банкрутства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1648" cy="457200"/>
          </a:xfrm>
        </p:spPr>
        <p:txBody>
          <a:bodyPr/>
          <a:lstStyle/>
          <a:p>
            <a:r>
              <a:rPr lang="ru-RU" dirty="0" smtClean="0"/>
              <a:t>Аристотель </a:t>
            </a:r>
            <a:r>
              <a:rPr lang="ru-RU" dirty="0" err="1" smtClean="0"/>
              <a:t>з</a:t>
            </a:r>
            <a:r>
              <a:rPr lang="ru-RU" dirty="0" smtClean="0"/>
              <a:t> бюстом Гомера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571612"/>
            <a:ext cx="4041775" cy="457200"/>
          </a:xfrm>
        </p:spPr>
        <p:txBody>
          <a:bodyPr/>
          <a:lstStyle/>
          <a:p>
            <a:r>
              <a:rPr lang="ru-RU" dirty="0" err="1" smtClean="0"/>
              <a:t>Змова</a:t>
            </a:r>
            <a:r>
              <a:rPr lang="ru-RU" dirty="0" smtClean="0"/>
              <a:t> </a:t>
            </a:r>
            <a:r>
              <a:rPr lang="ru-RU" dirty="0" err="1" smtClean="0"/>
              <a:t>Юлія</a:t>
            </a:r>
            <a:r>
              <a:rPr lang="ru-RU" dirty="0" smtClean="0"/>
              <a:t> </a:t>
            </a:r>
            <a:r>
              <a:rPr lang="ru-RU" dirty="0" err="1" smtClean="0"/>
              <a:t>Цивіліса</a:t>
            </a:r>
            <a:endParaRPr lang="ru-RU" dirty="0"/>
          </a:p>
        </p:txBody>
      </p:sp>
      <p:pic>
        <p:nvPicPr>
          <p:cNvPr id="7" name="Содержимое 6" descr="rembrandt_2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239342"/>
            <a:ext cx="4143404" cy="4361478"/>
          </a:xfrm>
        </p:spPr>
      </p:pic>
      <p:pic>
        <p:nvPicPr>
          <p:cNvPr id="8" name="Содержимое 7" descr="rembrandt_4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73531" y="2786058"/>
            <a:ext cx="4970469" cy="305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uk-UA" dirty="0" err="1" smtClean="0"/>
              <a:t>Синдіки</a:t>
            </a:r>
            <a:endParaRPr lang="ru-RU" dirty="0"/>
          </a:p>
        </p:txBody>
      </p:sp>
      <p:pic>
        <p:nvPicPr>
          <p:cNvPr id="5" name="Содержимое 4" descr="rembrandt_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326755" cy="4967292"/>
          </a:xfrm>
        </p:spPr>
      </p:pic>
      <p:pic>
        <p:nvPicPr>
          <p:cNvPr id="4" name="Содержимое 6" descr="загруженное (3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643042" y="2357430"/>
            <a:ext cx="4814131" cy="32623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Дякуємо за увагу!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357298"/>
            <a:ext cx="3383280" cy="877824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Рéмбрандт</a:t>
            </a:r>
            <a:r>
              <a:rPr lang="ru-RU" sz="3200" dirty="0" smtClean="0"/>
              <a:t> </a:t>
            </a:r>
            <a:r>
              <a:rPr lang="ru-RU" sz="3200" dirty="0" err="1" smtClean="0"/>
              <a:t>Гáрменсон</a:t>
            </a:r>
            <a:r>
              <a:rPr lang="ru-RU" sz="3200" dirty="0" smtClean="0"/>
              <a:t> </a:t>
            </a:r>
            <a:r>
              <a:rPr lang="ru-RU" sz="3200" dirty="0" err="1" smtClean="0"/>
              <a:t>ван</a:t>
            </a:r>
            <a:r>
              <a:rPr lang="ru-RU" sz="3200" dirty="0" smtClean="0"/>
              <a:t> Рейн 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7818" y="2428868"/>
            <a:ext cx="3383280" cy="4617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15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1606 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1607) — 4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 1669) — </a:t>
            </a:r>
            <a:r>
              <a:rPr lang="ru-RU" sz="2400" dirty="0" err="1" smtClean="0"/>
              <a:t>нідерландський</a:t>
            </a:r>
            <a:r>
              <a:rPr lang="ru-RU" sz="2400" dirty="0" smtClean="0"/>
              <a:t> художник, офортист </a:t>
            </a:r>
            <a:r>
              <a:rPr lang="ru-RU" sz="2400" dirty="0" err="1" smtClean="0"/>
              <a:t>доби</a:t>
            </a:r>
            <a:r>
              <a:rPr lang="ru-RU" sz="2400" dirty="0" smtClean="0"/>
              <a:t> </a:t>
            </a:r>
            <a:r>
              <a:rPr lang="ru-RU" sz="2400" dirty="0" err="1" smtClean="0"/>
              <a:t>бароко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img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4730589" cy="5661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041648" cy="642942"/>
          </a:xfrm>
        </p:spPr>
        <p:txBody>
          <a:bodyPr/>
          <a:lstStyle/>
          <a:p>
            <a:r>
              <a:rPr lang="ru-RU" dirty="0" smtClean="0"/>
              <a:t>Св. Стефана </a:t>
            </a:r>
            <a:r>
              <a:rPr lang="ru-RU" dirty="0" err="1" smtClean="0"/>
              <a:t>забивають</a:t>
            </a:r>
            <a:r>
              <a:rPr lang="ru-RU" dirty="0" smtClean="0"/>
              <a:t> </a:t>
            </a:r>
            <a:r>
              <a:rPr lang="ru-RU" dirty="0" err="1" smtClean="0"/>
              <a:t>камінням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643050"/>
            <a:ext cx="4041775" cy="642942"/>
          </a:xfrm>
        </p:spPr>
        <p:txBody>
          <a:bodyPr/>
          <a:lstStyle/>
          <a:p>
            <a:r>
              <a:rPr lang="ru-RU" dirty="0" smtClean="0"/>
              <a:t>Христос в </a:t>
            </a:r>
            <a:r>
              <a:rPr lang="ru-RU" dirty="0" err="1" smtClean="0"/>
              <a:t>Еммаусі</a:t>
            </a:r>
            <a:endParaRPr lang="ru-RU" dirty="0"/>
          </a:p>
        </p:txBody>
      </p:sp>
      <p:pic>
        <p:nvPicPr>
          <p:cNvPr id="7" name="Содержимое 6" descr="40974644_1236974611_800pxRembrandt_Harmensz_van_Rijn_15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4316428" cy="3107828"/>
          </a:xfrm>
        </p:spPr>
      </p:pic>
      <p:pic>
        <p:nvPicPr>
          <p:cNvPr id="8" name="Содержимое 7" descr="загруженно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571744"/>
            <a:ext cx="3929090" cy="3187455"/>
          </a:xfrm>
        </p:spPr>
      </p:pic>
      <p:sp>
        <p:nvSpPr>
          <p:cNvPr id="9" name="TextBox 8"/>
          <p:cNvSpPr txBox="1"/>
          <p:nvPr/>
        </p:nvSpPr>
        <p:spPr>
          <a:xfrm>
            <a:off x="571472" y="714356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Перші кроки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1648" cy="457200"/>
          </a:xfrm>
        </p:spPr>
        <p:txBody>
          <a:bodyPr/>
          <a:lstStyle/>
          <a:p>
            <a:r>
              <a:rPr lang="ru-RU" dirty="0" err="1" smtClean="0"/>
              <a:t>Морський</a:t>
            </a:r>
            <a:r>
              <a:rPr lang="ru-RU" dirty="0" smtClean="0"/>
              <a:t> пейзаж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85794"/>
            <a:ext cx="4041775" cy="457200"/>
          </a:xfrm>
        </p:spPr>
        <p:txBody>
          <a:bodyPr/>
          <a:lstStyle/>
          <a:p>
            <a:r>
              <a:rPr lang="ru-RU" dirty="0" smtClean="0"/>
              <a:t>Автопортрет </a:t>
            </a:r>
            <a:r>
              <a:rPr lang="ru-RU" dirty="0" err="1" smtClean="0"/>
              <a:t>біля</a:t>
            </a:r>
            <a:r>
              <a:rPr lang="ru-RU" dirty="0" smtClean="0"/>
              <a:t> мольберта</a:t>
            </a:r>
            <a:endParaRPr lang="ru-RU" dirty="0"/>
          </a:p>
        </p:txBody>
      </p:sp>
      <p:pic>
        <p:nvPicPr>
          <p:cNvPr id="7" name="Содержимое 6" descr="christ_in_the_storm_on_the_sea_of_galilee-lar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813396" cy="4814894"/>
          </a:xfrm>
        </p:spPr>
      </p:pic>
      <p:pic>
        <p:nvPicPr>
          <p:cNvPr id="8" name="Содержимое 7" descr="загруженное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3762476" cy="4886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4041648" cy="457200"/>
          </a:xfrm>
        </p:spPr>
        <p:txBody>
          <a:bodyPr/>
          <a:lstStyle/>
          <a:p>
            <a:r>
              <a:rPr lang="ru-RU" dirty="0" smtClean="0"/>
              <a:t>Пророк </a:t>
            </a:r>
            <a:r>
              <a:rPr lang="ru-RU" dirty="0" err="1" smtClean="0"/>
              <a:t>Ієремія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1142984"/>
            <a:ext cx="4041775" cy="457200"/>
          </a:xfrm>
        </p:spPr>
        <p:txBody>
          <a:bodyPr/>
          <a:lstStyle/>
          <a:p>
            <a:r>
              <a:rPr lang="ru-RU" dirty="0" err="1" smtClean="0"/>
              <a:t>Воздвиження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endParaRPr lang="ru-RU" dirty="0"/>
          </a:p>
        </p:txBody>
      </p:sp>
      <p:pic>
        <p:nvPicPr>
          <p:cNvPr id="7" name="Содержимое 6" descr="rembrandt Ieremi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827841" cy="4814894"/>
          </a:xfrm>
        </p:spPr>
      </p:pic>
      <p:pic>
        <p:nvPicPr>
          <p:cNvPr id="8" name="Содержимое 7" descr="pic8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587012" cy="4886332"/>
          </a:xfrm>
        </p:spPr>
      </p:pic>
      <p:sp>
        <p:nvSpPr>
          <p:cNvPr id="9" name="TextBox 8"/>
          <p:cNvSpPr txBox="1"/>
          <p:nvPr/>
        </p:nvSpPr>
        <p:spPr>
          <a:xfrm>
            <a:off x="428596" y="357166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Амстердам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6800"/>
          </a:xfrm>
        </p:spPr>
        <p:txBody>
          <a:bodyPr/>
          <a:lstStyle/>
          <a:p>
            <a:r>
              <a:rPr lang="ru-RU" dirty="0" err="1" smtClean="0"/>
              <a:t>Зняття</a:t>
            </a:r>
            <a:r>
              <a:rPr lang="ru-RU" dirty="0" smtClean="0"/>
              <a:t> Христа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endParaRPr lang="ru-RU" dirty="0"/>
          </a:p>
        </p:txBody>
      </p:sp>
      <p:pic>
        <p:nvPicPr>
          <p:cNvPr id="4" name="Содержимое 3" descr="rembrandt-desc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3929090" cy="5353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1648" cy="571504"/>
          </a:xfrm>
        </p:spPr>
        <p:txBody>
          <a:bodyPr/>
          <a:lstStyle/>
          <a:p>
            <a:r>
              <a:rPr lang="ru-RU" dirty="0" smtClean="0"/>
              <a:t>Урок </a:t>
            </a:r>
            <a:r>
              <a:rPr lang="ru-RU" dirty="0" err="1" smtClean="0"/>
              <a:t>анатомії</a:t>
            </a:r>
            <a:r>
              <a:rPr lang="ru-RU" dirty="0" smtClean="0"/>
              <a:t> доктора </a:t>
            </a:r>
            <a:r>
              <a:rPr lang="ru-RU" dirty="0" err="1" smtClean="0"/>
              <a:t>Тюльпа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857232"/>
            <a:ext cx="4041775" cy="571504"/>
          </a:xfrm>
        </p:spPr>
        <p:txBody>
          <a:bodyPr/>
          <a:lstStyle/>
          <a:p>
            <a:r>
              <a:rPr lang="ru-RU" dirty="0" smtClean="0"/>
              <a:t>Автопортрет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Саскією</a:t>
            </a:r>
            <a:r>
              <a:rPr lang="ru-RU" dirty="0" smtClean="0"/>
              <a:t> на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колінах</a:t>
            </a:r>
            <a:endParaRPr lang="ru-RU" dirty="0"/>
          </a:p>
        </p:txBody>
      </p:sp>
      <p:pic>
        <p:nvPicPr>
          <p:cNvPr id="7" name="Содержимое 6" descr="Rembrandt_-_The_Anatomy_Lecture_of_Dr._Nicolaes_Tulp_-_WGA191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4330215" cy="3214710"/>
          </a:xfrm>
        </p:spPr>
      </p:pic>
      <p:pic>
        <p:nvPicPr>
          <p:cNvPr id="8" name="Содержимое 7" descr="self-portrait-with-saskia-in-the-parable-of-the-prodigal-so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1" y="1857364"/>
            <a:ext cx="3732943" cy="4672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err="1" smtClean="0"/>
              <a:t>Нічна</a:t>
            </a:r>
            <a:r>
              <a:rPr lang="ru-RU" dirty="0" smtClean="0"/>
              <a:t> </a:t>
            </a:r>
            <a:r>
              <a:rPr lang="ru-RU" dirty="0" err="1" smtClean="0"/>
              <a:t>варта</a:t>
            </a:r>
            <a:endParaRPr lang="ru-RU" dirty="0"/>
          </a:p>
        </p:txBody>
      </p:sp>
      <p:pic>
        <p:nvPicPr>
          <p:cNvPr id="6" name="Содержимое 5" descr="RembrandtTheNightWatch164142AmsterdamRijksmus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42955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Хендрікьє</a:t>
            </a:r>
            <a:endParaRPr lang="ru-RU" dirty="0"/>
          </a:p>
        </p:txBody>
      </p:sp>
      <p:pic>
        <p:nvPicPr>
          <p:cNvPr id="4" name="Содержимое 3" descr="1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786214" cy="4636180"/>
          </a:xfrm>
        </p:spPr>
      </p:pic>
      <p:pic>
        <p:nvPicPr>
          <p:cNvPr id="5" name="Рисунок 4" descr="Rembrandt_Harmensz._van_Rijn_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087107" cy="442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</TotalTime>
  <Words>61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Рéмбрандт Гáрменсон ван Рейн </vt:lpstr>
      <vt:lpstr>Рéмбрандт Гáрменсон ван Рейн </vt:lpstr>
      <vt:lpstr>Слайд 3</vt:lpstr>
      <vt:lpstr>Слайд 4</vt:lpstr>
      <vt:lpstr>Слайд 5</vt:lpstr>
      <vt:lpstr>Зняття Христа з хреста</vt:lpstr>
      <vt:lpstr>Слайд 7</vt:lpstr>
      <vt:lpstr>Нічна варта</vt:lpstr>
      <vt:lpstr>Хендрікьє</vt:lpstr>
      <vt:lpstr>Період банкрутства</vt:lpstr>
      <vt:lpstr>Синдіки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Рéмбрандт Гáрменсон ван Рейн</dc:title>
  <dc:creator>карина</dc:creator>
  <cp:lastModifiedBy>карина</cp:lastModifiedBy>
  <cp:revision>4</cp:revision>
  <dcterms:created xsi:type="dcterms:W3CDTF">2013-11-24T18:31:18Z</dcterms:created>
  <dcterms:modified xsi:type="dcterms:W3CDTF">2013-11-24T19:11:25Z</dcterms:modified>
</cp:coreProperties>
</file>