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93" autoAdjust="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991B-A4E4-43BC-903B-D13B53E893F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93BC-8CD2-47FB-8588-A7744CECB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991B-A4E4-43BC-903B-D13B53E893F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93BC-8CD2-47FB-8588-A7744CECB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991B-A4E4-43BC-903B-D13B53E893F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93BC-8CD2-47FB-8588-A7744CECB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991B-A4E4-43BC-903B-D13B53E893F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93BC-8CD2-47FB-8588-A7744CECB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991B-A4E4-43BC-903B-D13B53E893F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93BC-8CD2-47FB-8588-A7744CECB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991B-A4E4-43BC-903B-D13B53E893F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93BC-8CD2-47FB-8588-A7744CECB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991B-A4E4-43BC-903B-D13B53E893F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93BC-8CD2-47FB-8588-A7744CECB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991B-A4E4-43BC-903B-D13B53E893F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93BC-8CD2-47FB-8588-A7744CECB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991B-A4E4-43BC-903B-D13B53E893F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93BC-8CD2-47FB-8588-A7744CECB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991B-A4E4-43BC-903B-D13B53E893F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93BC-8CD2-47FB-8588-A7744CECB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08F991B-A4E4-43BC-903B-D13B53E893F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4FF93BC-8CD2-47FB-8588-A7744CECB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8F991B-A4E4-43BC-903B-D13B53E893F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FF93BC-8CD2-47FB-8588-A7744CECB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077200" cy="1673352"/>
          </a:xfrm>
        </p:spPr>
        <p:txBody>
          <a:bodyPr/>
          <a:lstStyle/>
          <a:p>
            <a:pPr algn="ctr"/>
            <a:r>
              <a:rPr lang="uk-UA" dirty="0" smtClean="0"/>
              <a:t>Натовп. Правила поведінки у натовпі</a:t>
            </a:r>
            <a:endParaRPr lang="ru-RU" dirty="0"/>
          </a:p>
        </p:txBody>
      </p:sp>
      <p:pic>
        <p:nvPicPr>
          <p:cNvPr id="23554" name="Picture 2" descr="http://vseznajka.com.ua/images/pravila-povedenija-v-tolpe-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6215106" cy="41622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7984" y="64886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Даниленко </a:t>
            </a:r>
            <a:r>
              <a:rPr lang="uk-UA" dirty="0" err="1" smtClean="0"/>
              <a:t>Альона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9144000" cy="1725247"/>
          </a:xfrm>
        </p:spPr>
        <p:txBody>
          <a:bodyPr/>
          <a:lstStyle/>
          <a:p>
            <a:r>
              <a:rPr lang="ru-RU" sz="2800" dirty="0" err="1" smtClean="0"/>
              <a:t>Рухайтесь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тримаючи</a:t>
            </a:r>
            <a:r>
              <a:rPr lang="ru-RU" sz="2800" dirty="0" smtClean="0"/>
              <a:t> руки </a:t>
            </a:r>
            <a:r>
              <a:rPr lang="ru-RU" sz="2800" dirty="0" err="1" smtClean="0"/>
              <a:t>зігнутими</a:t>
            </a:r>
            <a:r>
              <a:rPr lang="ru-RU" sz="2800" dirty="0" smtClean="0"/>
              <a:t> в </a:t>
            </a:r>
            <a:r>
              <a:rPr lang="ru-RU" sz="2800" dirty="0" err="1" smtClean="0"/>
              <a:t>ліктях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притискаючи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до </a:t>
            </a:r>
            <a:r>
              <a:rPr lang="ru-RU" sz="2800" dirty="0" err="1" smtClean="0"/>
              <a:t>тіла</a:t>
            </a:r>
            <a:r>
              <a:rPr lang="ru-RU" sz="2800" dirty="0" smtClean="0"/>
              <a:t>.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Вами </a:t>
            </a:r>
            <a:r>
              <a:rPr lang="ru-RU" sz="2800" dirty="0" err="1" smtClean="0"/>
              <a:t>група</a:t>
            </a:r>
            <a:r>
              <a:rPr lang="ru-RU" sz="2800" dirty="0" smtClean="0"/>
              <a:t> людей,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спробувати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рухатись</a:t>
            </a:r>
            <a:r>
              <a:rPr lang="ru-RU" sz="2800" dirty="0" smtClean="0"/>
              <a:t> «клином».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14620"/>
            <a:ext cx="9144000" cy="1153743"/>
          </a:xfrm>
        </p:spPr>
        <p:txBody>
          <a:bodyPr/>
          <a:lstStyle/>
          <a:p>
            <a:r>
              <a:rPr lang="ru-RU" sz="2800" dirty="0" err="1" smtClean="0"/>
              <a:t>Перетинати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натовп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потрібно</a:t>
            </a:r>
            <a:r>
              <a:rPr lang="ru-RU" sz="2800" dirty="0" smtClean="0"/>
              <a:t> по </a:t>
            </a:r>
            <a:r>
              <a:rPr lang="ru-RU" sz="2800" dirty="0" err="1" smtClean="0"/>
              <a:t>діагоналі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дотичній</a:t>
            </a:r>
            <a:r>
              <a:rPr lang="ru-RU" sz="2800" dirty="0" smtClean="0"/>
              <a:t>. </a:t>
            </a:r>
            <a:r>
              <a:rPr lang="ru-RU" sz="2800" dirty="0" err="1" smtClean="0"/>
              <a:t>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якому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разі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йдіть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натовпу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2082437"/>
          </a:xfrm>
        </p:spPr>
        <p:txBody>
          <a:bodyPr/>
          <a:lstStyle/>
          <a:p>
            <a:r>
              <a:rPr lang="ru-RU" sz="2800" dirty="0" smtClean="0"/>
              <a:t>Не </a:t>
            </a:r>
            <a:r>
              <a:rPr lang="ru-RU" sz="2800" dirty="0" err="1" smtClean="0"/>
              <a:t>дивіться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очі</a:t>
            </a:r>
            <a:r>
              <a:rPr lang="ru-RU" sz="2800" dirty="0" smtClean="0"/>
              <a:t> людям у </a:t>
            </a:r>
            <a:r>
              <a:rPr lang="ru-RU" sz="2800" dirty="0" err="1" smtClean="0"/>
              <a:t>натовпі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викликати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агресію</a:t>
            </a:r>
            <a:r>
              <a:rPr lang="ru-RU" sz="2800" dirty="0" smtClean="0"/>
              <a:t>, </a:t>
            </a:r>
            <a:r>
              <a:rPr lang="ru-RU" sz="2800" dirty="0" err="1" smtClean="0"/>
              <a:t>погляд</a:t>
            </a:r>
            <a:r>
              <a:rPr lang="ru-RU" sz="2800" dirty="0" smtClean="0"/>
              <a:t> повинен бути </a:t>
            </a:r>
            <a:r>
              <a:rPr lang="ru-RU" sz="2800" dirty="0" err="1" smtClean="0"/>
              <a:t>спрямований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трохи</a:t>
            </a:r>
            <a:r>
              <a:rPr lang="ru-RU" sz="2800" dirty="0" smtClean="0"/>
              <a:t> </a:t>
            </a:r>
            <a:r>
              <a:rPr lang="ru-RU" sz="2800" dirty="0" err="1" smtClean="0"/>
              <a:t>нижче</a:t>
            </a:r>
            <a:r>
              <a:rPr lang="ru-RU" sz="2800" dirty="0" smtClean="0"/>
              <a:t> особи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включенням</a:t>
            </a:r>
            <a:r>
              <a:rPr lang="ru-RU" sz="2800" dirty="0" smtClean="0"/>
              <a:t> так званого </a:t>
            </a:r>
            <a:r>
              <a:rPr lang="ru-RU" sz="2800" dirty="0" err="1" smtClean="0"/>
              <a:t>периферійного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зору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9144000" cy="1725247"/>
          </a:xfrm>
        </p:spPr>
        <p:txBody>
          <a:bodyPr/>
          <a:lstStyle/>
          <a:p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</a:t>
            </a:r>
            <a:r>
              <a:rPr lang="ru-RU" sz="2800" dirty="0" smtClean="0"/>
              <a:t> впали, то забудьте про </a:t>
            </a:r>
            <a:r>
              <a:rPr lang="ru-RU" sz="2800" dirty="0" err="1" smtClean="0"/>
              <a:t>цілісність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одягу</a:t>
            </a:r>
            <a:r>
              <a:rPr lang="ru-RU" sz="2800" dirty="0" smtClean="0"/>
              <a:t>, сумки. </a:t>
            </a:r>
            <a:r>
              <a:rPr lang="ru-RU" sz="2800" dirty="0" err="1" smtClean="0"/>
              <a:t>Захистіть</a:t>
            </a:r>
            <a:r>
              <a:rPr lang="ru-RU" sz="2800" dirty="0" smtClean="0"/>
              <a:t> руками голову, </a:t>
            </a:r>
            <a:r>
              <a:rPr lang="ru-RU" sz="2800" dirty="0" err="1" smtClean="0"/>
              <a:t>зігніть</a:t>
            </a:r>
            <a:r>
              <a:rPr lang="ru-RU" sz="2800" dirty="0" smtClean="0"/>
              <a:t> ноги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підтягніть</a:t>
            </a:r>
            <a:r>
              <a:rPr lang="ru-RU" sz="2800" dirty="0" smtClean="0"/>
              <a:t> до живота, </a:t>
            </a:r>
            <a:r>
              <a:rPr lang="ru-RU" sz="2800" dirty="0" err="1" smtClean="0"/>
              <a:t>підіймайтеся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швидко</a:t>
            </a:r>
            <a:r>
              <a:rPr lang="ru-RU" sz="2800" dirty="0" smtClean="0"/>
              <a:t> по ходу </a:t>
            </a:r>
            <a:r>
              <a:rPr lang="ru-RU" sz="2800" dirty="0" err="1" smtClean="0"/>
              <a:t>натовпу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144000" cy="1939561"/>
          </a:xfrm>
        </p:spPr>
        <p:txBody>
          <a:bodyPr/>
          <a:lstStyle/>
          <a:p>
            <a:r>
              <a:rPr lang="ru-RU" sz="2800" dirty="0" smtClean="0"/>
              <a:t>Не </a:t>
            </a:r>
            <a:r>
              <a:rPr lang="ru-RU" sz="2800" dirty="0" err="1" smtClean="0"/>
              <a:t>привертайте</a:t>
            </a:r>
            <a:r>
              <a:rPr lang="ru-RU" sz="2800" dirty="0" smtClean="0"/>
              <a:t> до себе </a:t>
            </a:r>
            <a:r>
              <a:rPr lang="ru-RU" sz="2800" dirty="0" err="1" smtClean="0"/>
              <a:t>уваги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висловлюваннями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політичних</a:t>
            </a:r>
            <a:r>
              <a:rPr lang="ru-RU" sz="2800" dirty="0" smtClean="0"/>
              <a:t>, </a:t>
            </a:r>
            <a:r>
              <a:rPr lang="ru-RU" sz="2800" dirty="0" err="1" smtClean="0"/>
              <a:t>релігійних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симпатій</a:t>
            </a:r>
            <a:r>
              <a:rPr lang="ru-RU" sz="2800" dirty="0" smtClean="0"/>
              <a:t>, </a:t>
            </a:r>
            <a:r>
              <a:rPr lang="ru-RU" sz="2800" dirty="0" err="1" smtClean="0"/>
              <a:t>ставлення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подій</a:t>
            </a:r>
            <a:r>
              <a:rPr lang="ru-RU" sz="2800" dirty="0" smtClean="0"/>
              <a:t>, не </a:t>
            </a:r>
            <a:r>
              <a:rPr lang="ru-RU" sz="2800" dirty="0" err="1" smtClean="0"/>
              <a:t>наближайтеся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груп</a:t>
            </a:r>
            <a:r>
              <a:rPr lang="ru-RU" sz="2800" dirty="0" smtClean="0"/>
              <a:t> </a:t>
            </a:r>
            <a:r>
              <a:rPr lang="ru-RU" sz="2800" dirty="0" err="1" smtClean="0"/>
              <a:t>осіб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поводяться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агресивно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496"/>
            <a:ext cx="9144000" cy="1153743"/>
          </a:xfrm>
        </p:spPr>
        <p:txBody>
          <a:bodyPr/>
          <a:lstStyle/>
          <a:p>
            <a:r>
              <a:rPr lang="ru-RU" sz="2800" dirty="0" smtClean="0"/>
              <a:t>Не допускайте </a:t>
            </a:r>
            <a:r>
              <a:rPr lang="ru-RU" sz="2800" dirty="0" err="1" smtClean="0"/>
              <a:t>відвідування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дітьми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місць</a:t>
            </a:r>
            <a:r>
              <a:rPr lang="ru-RU" sz="2800" dirty="0" smtClean="0"/>
              <a:t> </a:t>
            </a:r>
            <a:r>
              <a:rPr lang="ru-RU" sz="2800" dirty="0" err="1" smtClean="0"/>
              <a:t>скупчення</a:t>
            </a:r>
            <a:r>
              <a:rPr lang="ru-RU" sz="2800" dirty="0" smtClean="0"/>
              <a:t>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2010999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Ставтесь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порад</a:t>
            </a:r>
            <a:r>
              <a:rPr lang="ru-RU" sz="2800" dirty="0" smtClean="0"/>
              <a:t> </a:t>
            </a:r>
            <a:r>
              <a:rPr lang="ru-RU" sz="2800" dirty="0" err="1" smtClean="0"/>
              <a:t>уважно</a:t>
            </a:r>
            <a:r>
              <a:rPr lang="ru-RU" sz="2800" dirty="0" smtClean="0"/>
              <a:t>, та при </a:t>
            </a:r>
            <a:r>
              <a:rPr lang="ru-RU" sz="2800" dirty="0" err="1" smtClean="0"/>
              <a:t>нагоді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використовуйте</a:t>
            </a:r>
            <a:r>
              <a:rPr lang="ru-RU" sz="2800" dirty="0" smtClean="0"/>
              <a:t>, </a:t>
            </a:r>
            <a:r>
              <a:rPr lang="ru-RU" sz="2800" dirty="0" err="1" smtClean="0"/>
              <a:t>адже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залежить</a:t>
            </a:r>
            <a:r>
              <a:rPr lang="ru-RU" sz="2800" dirty="0" smtClean="0"/>
              <a:t> Ваше </a:t>
            </a:r>
            <a:r>
              <a:rPr lang="ru-RU" sz="2800" dirty="0" err="1" smtClean="0"/>
              <a:t>здоров’я</a:t>
            </a:r>
            <a:r>
              <a:rPr lang="ru-RU" sz="2800" dirty="0" smtClean="0"/>
              <a:t>, а </a:t>
            </a:r>
            <a:r>
              <a:rPr lang="ru-RU" sz="2800" dirty="0" err="1" smtClean="0"/>
              <a:t>іноді</a:t>
            </a:r>
            <a:r>
              <a:rPr lang="ru-RU" sz="2800" dirty="0" smtClean="0"/>
              <a:t>,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22" name="Picture 2" descr="http://zdosvita.at.ua/School/file/foto_kome/Bezp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78876"/>
            <a:ext cx="4000528" cy="35791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278605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Бережіть себе!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52728"/>
          </a:xfrm>
        </p:spPr>
        <p:txBody>
          <a:bodyPr/>
          <a:lstStyle/>
          <a:p>
            <a:pPr algn="ctr"/>
            <a:r>
              <a:rPr lang="uk-UA" dirty="0" smtClean="0">
                <a:latin typeface="Monotype Corsiva" pitchFamily="66" charset="0"/>
              </a:rPr>
              <a:t>Що таке натовп?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6626" name="Picture 2" descr="http://fotofact.net/wp-content/uploads/2013/09/DSC_6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660383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3"/>
            <a:ext cx="9429816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</a:t>
            </a:r>
            <a:r>
              <a:rPr lang="ru-RU" sz="2400" b="1" dirty="0" err="1" smtClean="0"/>
              <a:t>Натовп</a:t>
            </a:r>
            <a:r>
              <a:rPr lang="ru-RU" sz="2400" dirty="0" smtClean="0"/>
              <a:t> — </a:t>
            </a:r>
            <a:r>
              <a:rPr lang="ru-RU" sz="2400" dirty="0" err="1" smtClean="0"/>
              <a:t>тимчасове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неорганізоване</a:t>
            </a:r>
            <a:r>
              <a:rPr lang="ru-RU" sz="2400" dirty="0" smtClean="0"/>
              <a:t> </a:t>
            </a:r>
            <a:r>
              <a:rPr lang="ru-RU" sz="2400" dirty="0" err="1" smtClean="0"/>
              <a:t>зібрання</a:t>
            </a:r>
            <a:r>
              <a:rPr lang="ru-RU" sz="2400" dirty="0" smtClean="0"/>
              <a:t> людей,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перебувають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безпосередній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об'єкт</a:t>
            </a:r>
            <a:r>
              <a:rPr lang="ru-RU" sz="2400" dirty="0" smtClean="0"/>
              <a:t> </a:t>
            </a:r>
            <a:r>
              <a:rPr lang="ru-RU" sz="2400" dirty="0" err="1" smtClean="0"/>
              <a:t>зацікавлення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uk-UA" dirty="0" smtClean="0"/>
              <a:t>Натовп</a:t>
            </a:r>
            <a:endParaRPr lang="ru-RU" dirty="0"/>
          </a:p>
        </p:txBody>
      </p:sp>
      <p:pic>
        <p:nvPicPr>
          <p:cNvPr id="27650" name="Picture 2" descr="http://wallpapers-3d.ru/sstorage/53/2011/09/11009110901007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801" y="2857628"/>
            <a:ext cx="6357982" cy="3973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.mjoy.ua/uploads/2010/03/%D1%81%D0%B0%D1%88%D0%B0-%D0%BD%D0%B0%D1%82%D0%BE%D0%B2%D0%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57562"/>
            <a:ext cx="4514700" cy="3000396"/>
          </a:xfrm>
          <a:prstGeom prst="rect">
            <a:avLst/>
          </a:prstGeom>
          <a:noFill/>
        </p:spPr>
      </p:pic>
      <p:pic>
        <p:nvPicPr>
          <p:cNvPr id="28676" name="Picture 4" descr="http://ua.for-ua.com/files/2012_w12/file1452962_9ccc0d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52"/>
            <a:ext cx="4017673" cy="2643206"/>
          </a:xfrm>
          <a:prstGeom prst="rect">
            <a:avLst/>
          </a:prstGeom>
          <a:noFill/>
        </p:spPr>
      </p:pic>
      <p:pic>
        <p:nvPicPr>
          <p:cNvPr id="28678" name="Picture 6" descr="http://bm.img.com.ua/berlin/storage/news/orig/0/09/b83b5b8b1641561aa74f2630e1ae20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66"/>
            <a:ext cx="4393435" cy="2928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335756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Натовп на вулиці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278605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Натовп у метро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635795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Натовп на концерті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/>
          <a:lstStyle/>
          <a:p>
            <a:pPr algn="ctr"/>
            <a:r>
              <a:rPr lang="uk-UA" dirty="0" smtClean="0">
                <a:latin typeface="Monotype Corsiva" pitchFamily="66" charset="0"/>
              </a:rPr>
              <a:t>Правила поведінки у натовпі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9698" name="Picture 2" descr="http://irenabelash.com/wordpress/wp-content/uploads/2011/03/1241-1024x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643734" cy="4898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1571636"/>
          </a:xfrm>
        </p:spPr>
        <p:txBody>
          <a:bodyPr/>
          <a:lstStyle/>
          <a:p>
            <a:r>
              <a:rPr lang="ru-RU" sz="2000" dirty="0" err="1" smtClean="0"/>
              <a:t>Заздалегідь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вивчіть</a:t>
            </a:r>
            <a:r>
              <a:rPr lang="ru-RU" sz="2000" dirty="0" smtClean="0"/>
              <a:t> шляхи </a:t>
            </a:r>
            <a:r>
              <a:rPr lang="ru-RU" sz="2000" dirty="0" err="1" smtClean="0"/>
              <a:t>можливої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евакуації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відвідуванні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передбачуваного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скупчення</a:t>
            </a:r>
            <a:r>
              <a:rPr lang="ru-RU" sz="2000" dirty="0" smtClean="0"/>
              <a:t> людей. </a:t>
            </a:r>
            <a:r>
              <a:rPr lang="ru-RU" sz="2000" dirty="0" err="1" smtClean="0"/>
              <a:t>Це</a:t>
            </a:r>
            <a:r>
              <a:rPr lang="ru-RU" sz="2000" dirty="0" smtClean="0"/>
              <a:t> у ваших </a:t>
            </a:r>
            <a:r>
              <a:rPr lang="ru-RU" sz="2000" dirty="0" err="1" smtClean="0"/>
              <a:t>інтересах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залишайте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уваги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паркани</a:t>
            </a:r>
            <a:r>
              <a:rPr lang="ru-RU" sz="2000" dirty="0" smtClean="0"/>
              <a:t>, сходи, </a:t>
            </a:r>
            <a:r>
              <a:rPr lang="ru-RU" sz="2000" dirty="0" err="1" smtClean="0"/>
              <a:t>двори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вікна</a:t>
            </a:r>
            <a:r>
              <a:rPr lang="ru-RU" sz="2000" dirty="0" smtClean="0"/>
              <a:t>, </a:t>
            </a:r>
            <a:r>
              <a:rPr lang="ru-RU" sz="2000" dirty="0" err="1" smtClean="0"/>
              <a:t>запасні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виходи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маршрути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40962" name="Picture 2" descr="http://shkola.ua/web/uploads/book/61/images/4jnvow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98884"/>
            <a:ext cx="4714908" cy="4259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Займіться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зовнішністю</a:t>
            </a:r>
            <a:r>
              <a:rPr lang="ru-RU" sz="2400" dirty="0" smtClean="0"/>
              <a:t>. </a:t>
            </a:r>
            <a:r>
              <a:rPr lang="ru-RU" sz="2400" dirty="0" err="1" smtClean="0"/>
              <a:t>Волосся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зберіть</a:t>
            </a:r>
            <a:r>
              <a:rPr lang="ru-RU" sz="2400" dirty="0" smtClean="0"/>
              <a:t> у «</a:t>
            </a:r>
            <a:r>
              <a:rPr lang="ru-RU" sz="2400" dirty="0" err="1" smtClean="0"/>
              <a:t>хвіст</a:t>
            </a:r>
            <a:r>
              <a:rPr lang="ru-RU" sz="2400" dirty="0" smtClean="0"/>
              <a:t>», </a:t>
            </a:r>
            <a:r>
              <a:rPr lang="ru-RU" sz="2400" dirty="0" err="1" smtClean="0"/>
              <a:t>заховайте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хустку</a:t>
            </a:r>
            <a:r>
              <a:rPr lang="ru-RU" sz="2400" dirty="0" smtClean="0"/>
              <a:t>. </a:t>
            </a:r>
            <a:r>
              <a:rPr lang="ru-RU" sz="2400" dirty="0" err="1" smtClean="0"/>
              <a:t>Позбавтесь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речей,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заважають</a:t>
            </a:r>
            <a:r>
              <a:rPr lang="ru-RU" sz="2400" dirty="0" smtClean="0"/>
              <a:t> вашим </a:t>
            </a:r>
            <a:r>
              <a:rPr lang="ru-RU" sz="2400" dirty="0" err="1" smtClean="0"/>
              <a:t>рухам</a:t>
            </a:r>
            <a:r>
              <a:rPr lang="ru-RU" sz="2400" dirty="0" smtClean="0"/>
              <a:t>,— перш за все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окулярів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краваток</a:t>
            </a:r>
            <a:r>
              <a:rPr lang="ru-RU" sz="2400" dirty="0" smtClean="0"/>
              <a:t>. Не </a:t>
            </a:r>
            <a:r>
              <a:rPr lang="ru-RU" sz="2400" dirty="0" err="1" smtClean="0"/>
              <a:t>беріть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кишені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важкі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гострі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речі</a:t>
            </a:r>
            <a:r>
              <a:rPr lang="ru-RU" sz="2400" dirty="0" smtClean="0"/>
              <a:t>, </a:t>
            </a:r>
            <a:r>
              <a:rPr lang="ru-RU" sz="2400" dirty="0" err="1" smtClean="0"/>
              <a:t>випуклі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предмети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поранення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Фотоапарат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відеокамера</a:t>
            </a:r>
            <a:r>
              <a:rPr lang="ru-RU" sz="2400" dirty="0" smtClean="0"/>
              <a:t>, </a:t>
            </a:r>
            <a:r>
              <a:rPr lang="ru-RU" sz="2400" dirty="0" err="1" smtClean="0"/>
              <a:t>парасолька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теж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бути смертельно </a:t>
            </a:r>
            <a:r>
              <a:rPr lang="ru-RU" sz="2400" dirty="0" err="1" smtClean="0"/>
              <a:t>небезпечними</a:t>
            </a:r>
            <a:r>
              <a:rPr lang="ru-RU" sz="2400" dirty="0" smtClean="0"/>
              <a:t> у </a:t>
            </a:r>
            <a:r>
              <a:rPr lang="ru-RU" sz="2400" dirty="0" err="1" smtClean="0"/>
              <a:t>некерованому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натовпі</a:t>
            </a:r>
            <a:r>
              <a:rPr lang="ru-RU" sz="2400" dirty="0" smtClean="0"/>
              <a:t>. В </a:t>
            </a:r>
            <a:r>
              <a:rPr lang="ru-RU" sz="2400" dirty="0" err="1" smtClean="0"/>
              <a:t>екстремальній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небезпечна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авторучка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гребінець</a:t>
            </a:r>
            <a:r>
              <a:rPr lang="ru-RU" sz="2400" dirty="0" smtClean="0"/>
              <a:t> у </a:t>
            </a:r>
            <a:r>
              <a:rPr lang="ru-RU" sz="2400" dirty="0" err="1" smtClean="0"/>
              <a:t>нагрудній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кишені</a:t>
            </a:r>
            <a:r>
              <a:rPr lang="ru-RU" sz="2400" dirty="0" smtClean="0"/>
              <a:t>. </a:t>
            </a:r>
            <a:r>
              <a:rPr lang="ru-RU" sz="2400" dirty="0" err="1" smtClean="0"/>
              <a:t>Застебніть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блискавки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ґудзики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одязі</a:t>
            </a:r>
            <a:r>
              <a:rPr lang="ru-RU" sz="2400" dirty="0" smtClean="0"/>
              <a:t>, </a:t>
            </a:r>
            <a:r>
              <a:rPr lang="ru-RU" sz="2400" dirty="0" err="1" smtClean="0"/>
              <a:t>закрийте</a:t>
            </a:r>
            <a:r>
              <a:rPr lang="ru-RU" sz="2400" dirty="0" smtClean="0"/>
              <a:t> </a:t>
            </a: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 smtClean="0"/>
              <a:t>кишені</a:t>
            </a:r>
            <a:r>
              <a:rPr lang="ru-RU" sz="2400" dirty="0" smtClean="0"/>
              <a:t>, </a:t>
            </a:r>
            <a:r>
              <a:rPr lang="ru-RU" sz="2400" dirty="0" err="1" smtClean="0"/>
              <a:t>вільні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</a:t>
            </a:r>
            <a:r>
              <a:rPr lang="ru-RU" sz="2400" dirty="0" smtClean="0"/>
              <a:t> </a:t>
            </a:r>
            <a:r>
              <a:rPr lang="ru-RU" sz="2400" dirty="0" err="1" smtClean="0"/>
              <a:t>шнурків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заправте</a:t>
            </a:r>
            <a:r>
              <a:rPr lang="ru-RU" sz="2400" dirty="0" smtClean="0"/>
              <a:t> в черевики. Не </a:t>
            </a:r>
            <a:r>
              <a:rPr lang="ru-RU" sz="2400" dirty="0" err="1" smtClean="0"/>
              <a:t>одягайте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довгий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одяг</a:t>
            </a:r>
            <a:r>
              <a:rPr lang="ru-RU" sz="2400" dirty="0" smtClean="0"/>
              <a:t> та </a:t>
            </a:r>
            <a:r>
              <a:rPr lang="ru-RU" sz="2400" dirty="0" err="1" smtClean="0"/>
              <a:t>шарфи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14620"/>
            <a:ext cx="9144000" cy="1143008"/>
          </a:xfrm>
        </p:spPr>
        <p:txBody>
          <a:bodyPr/>
          <a:lstStyle/>
          <a:p>
            <a:r>
              <a:rPr lang="ru-RU" sz="2800" dirty="0" smtClean="0"/>
              <a:t>Не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стояти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біля</a:t>
            </a:r>
            <a:r>
              <a:rPr lang="ru-RU" sz="2800" dirty="0" smtClean="0"/>
              <a:t> </a:t>
            </a:r>
            <a:r>
              <a:rPr lang="ru-RU" sz="2800" dirty="0" err="1" smtClean="0"/>
              <a:t>стін</a:t>
            </a:r>
            <a:r>
              <a:rPr lang="ru-RU" sz="2800" dirty="0" smtClean="0"/>
              <a:t>, </a:t>
            </a:r>
            <a:r>
              <a:rPr lang="ru-RU" sz="2800" dirty="0" err="1" smtClean="0"/>
              <a:t>металевих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парканів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вітрин</a:t>
            </a:r>
            <a:r>
              <a:rPr lang="ru-RU" sz="2800" dirty="0" smtClean="0"/>
              <a:t>, до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притиснути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9144000" cy="200026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err="1" smtClean="0"/>
              <a:t>Рухайтесь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повільно</a:t>
            </a:r>
            <a:r>
              <a:rPr lang="ru-RU" sz="2800" dirty="0" smtClean="0"/>
              <a:t>, разом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основним</a:t>
            </a:r>
            <a:r>
              <a:rPr lang="ru-RU" sz="2800" dirty="0" smtClean="0"/>
              <a:t> потоком. </a:t>
            </a:r>
            <a:r>
              <a:rPr lang="ru-RU" sz="2800" dirty="0" err="1" smtClean="0"/>
              <a:t>Розрахуйте</a:t>
            </a:r>
            <a:r>
              <a:rPr lang="ru-RU" sz="2800" dirty="0" smtClean="0"/>
              <a:t>, </a:t>
            </a:r>
            <a:r>
              <a:rPr lang="ru-RU" sz="2800" dirty="0" err="1" smtClean="0"/>
              <a:t>куди</a:t>
            </a:r>
            <a:r>
              <a:rPr lang="ru-RU" sz="2800" dirty="0" smtClean="0"/>
              <a:t> </a:t>
            </a:r>
            <a:r>
              <a:rPr lang="ru-RU" sz="2800" dirty="0" err="1" smtClean="0"/>
              <a:t>прямує</a:t>
            </a:r>
            <a:r>
              <a:rPr lang="ru-RU" sz="2800" dirty="0" smtClean="0"/>
              <a:t> </a:t>
            </a:r>
            <a:r>
              <a:rPr lang="ru-RU" sz="2800" dirty="0" err="1" smtClean="0"/>
              <a:t>натовп</a:t>
            </a:r>
            <a:r>
              <a:rPr lang="ru-RU" sz="2800" dirty="0" smtClean="0"/>
              <a:t>. Ваше </a:t>
            </a:r>
            <a:r>
              <a:rPr lang="ru-RU" sz="2800" dirty="0" err="1" smtClean="0"/>
              <a:t>завдання</a:t>
            </a:r>
            <a:r>
              <a:rPr lang="ru-RU" sz="2800" dirty="0" smtClean="0"/>
              <a:t>: </a:t>
            </a:r>
            <a:r>
              <a:rPr lang="ru-RU" sz="2800" dirty="0" err="1" smtClean="0"/>
              <a:t>обдумати</a:t>
            </a:r>
            <a:r>
              <a:rPr lang="ru-RU" sz="2800" dirty="0" smtClean="0"/>
              <a:t> шляхи </a:t>
            </a:r>
            <a:r>
              <a:rPr lang="ru-RU" sz="2800" dirty="0" err="1" smtClean="0"/>
              <a:t>відступу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, </a:t>
            </a:r>
            <a:r>
              <a:rPr lang="ru-RU" sz="2800" dirty="0" err="1" smtClean="0"/>
              <a:t>побачивши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, </a:t>
            </a:r>
            <a:r>
              <a:rPr lang="ru-RU" sz="2800" dirty="0" err="1" smtClean="0"/>
              <a:t>виринути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натовпу</a:t>
            </a:r>
            <a:r>
              <a:rPr lang="ru-RU" sz="2800" dirty="0" smtClean="0"/>
              <a:t> не </a:t>
            </a:r>
            <a:r>
              <a:rPr lang="ru-RU" sz="2800" dirty="0" err="1" smtClean="0"/>
              <a:t>раніше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не</a:t>
            </a:r>
            <a:r>
              <a:rPr lang="ru-RU" sz="2800" dirty="0" smtClean="0"/>
              <a:t> </a:t>
            </a:r>
            <a:r>
              <a:rPr lang="ru-RU" sz="2800" dirty="0" err="1" smtClean="0"/>
              <a:t>пізніше</a:t>
            </a:r>
            <a:r>
              <a:rPr lang="ru-RU" sz="2800" dirty="0" smtClean="0"/>
              <a:t>. </a:t>
            </a:r>
            <a:r>
              <a:rPr lang="ru-RU" sz="2800" dirty="0" err="1" smtClean="0"/>
              <a:t>Порятунок</a:t>
            </a:r>
            <a:r>
              <a:rPr lang="ru-RU" sz="2800" dirty="0" smtClean="0"/>
              <a:t> у тому,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піти</a:t>
            </a:r>
            <a:r>
              <a:rPr lang="ru-RU" sz="2800" dirty="0" smtClean="0"/>
              <a:t> дворами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під’їздами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</TotalTime>
  <Words>411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Модульная</vt:lpstr>
      <vt:lpstr>Натовп. Правила поведінки у натовпі</vt:lpstr>
      <vt:lpstr>Що таке натовп?</vt:lpstr>
      <vt:lpstr>Натовп</vt:lpstr>
      <vt:lpstr>Слайд 4</vt:lpstr>
      <vt:lpstr>Правила поведінки у натовпі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Натовп. Правила поведінки у натовпі</dc:title>
  <dc:creator>Admin</dc:creator>
  <cp:lastModifiedBy>Admin</cp:lastModifiedBy>
  <cp:revision>5</cp:revision>
  <dcterms:created xsi:type="dcterms:W3CDTF">2014-04-06T20:00:09Z</dcterms:created>
  <dcterms:modified xsi:type="dcterms:W3CDTF">2014-04-06T20:38:52Z</dcterms:modified>
</cp:coreProperties>
</file>