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12598"/>
          </a:xfrm>
        </p:spPr>
        <p:txBody>
          <a:bodyPr/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Японська ікебана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09" y="2420888"/>
            <a:ext cx="5515898" cy="38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344"/>
            <a:ext cx="3816424" cy="3047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81787"/>
            <a:ext cx="3816424" cy="2925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>
          <a:xfrm>
            <a:off x="4499992" y="3573016"/>
            <a:ext cx="4073843" cy="2933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6663"/>
          <a:stretch/>
        </p:blipFill>
        <p:spPr>
          <a:xfrm>
            <a:off x="4499992" y="381345"/>
            <a:ext cx="4073843" cy="30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	</a:t>
            </a:r>
            <a:r>
              <a:rPr lang="uk-UA" sz="3200" b="1" dirty="0" err="1" smtClean="0">
                <a:latin typeface="Comic Sans MS" pitchFamily="66" charset="0"/>
              </a:rPr>
              <a:t>Согецу</a:t>
            </a:r>
            <a:endParaRPr lang="uk-UA" sz="32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</a:rPr>
              <a:t>Школа </a:t>
            </a:r>
            <a:r>
              <a:rPr lang="ru-RU" dirty="0" err="1">
                <a:latin typeface="Comic Sans MS" pitchFamily="66" charset="0"/>
              </a:rPr>
              <a:t>Согецу</a:t>
            </a:r>
            <a:r>
              <a:rPr lang="ru-RU" dirty="0">
                <a:latin typeface="Comic Sans MS" pitchFamily="66" charset="0"/>
              </a:rPr>
              <a:t> (яп. - «Трава і </a:t>
            </a:r>
            <a:r>
              <a:rPr lang="ru-RU" dirty="0" err="1">
                <a:latin typeface="Comic Sans MS" pitchFamily="66" charset="0"/>
              </a:rPr>
              <a:t>Місяць</a:t>
            </a:r>
            <a:r>
              <a:rPr lang="ru-RU" dirty="0">
                <a:latin typeface="Comic Sans MS" pitchFamily="66" charset="0"/>
              </a:rPr>
              <a:t>») - </a:t>
            </a:r>
            <a:r>
              <a:rPr lang="ru-RU" dirty="0" err="1">
                <a:latin typeface="Comic Sans MS" pitchFamily="66" charset="0"/>
              </a:rPr>
              <a:t>найбільш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сучасна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шкіл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виникла</a:t>
            </a:r>
            <a:r>
              <a:rPr lang="ru-RU" dirty="0">
                <a:latin typeface="Comic Sans MS" pitchFamily="66" charset="0"/>
              </a:rPr>
              <a:t> в 1927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Comic Sans MS" pitchFamily="66" charset="0"/>
              </a:rPr>
              <a:t>Відмінність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цієї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школи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застосування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ікебани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тільки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квітів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рослин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Використовуються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камені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тканини</a:t>
            </a:r>
            <a:r>
              <a:rPr lang="ru-RU" dirty="0">
                <a:latin typeface="Comic Sans MS" pitchFamily="66" charset="0"/>
              </a:rPr>
              <a:t>, метал, пластик та </a:t>
            </a:r>
            <a:r>
              <a:rPr lang="ru-RU" dirty="0" err="1">
                <a:latin typeface="Comic Sans MS" pitchFamily="66" charset="0"/>
              </a:rPr>
              <a:t>інші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види</a:t>
            </a:r>
            <a:r>
              <a:rPr lang="ru-RU" dirty="0">
                <a:latin typeface="Comic Sans MS" pitchFamily="66" charset="0"/>
              </a:rPr>
              <a:t> неживого </a:t>
            </a:r>
            <a:r>
              <a:rPr lang="ru-RU" dirty="0" err="1">
                <a:latin typeface="Comic Sans MS" pitchFamily="66" charset="0"/>
              </a:rPr>
              <a:t>матеріалу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Ікебаною</a:t>
            </a:r>
            <a:r>
              <a:rPr lang="ru-RU" dirty="0">
                <a:latin typeface="Comic Sans MS" pitchFamily="66" charset="0"/>
              </a:rPr>
              <a:t> стали </a:t>
            </a:r>
            <a:r>
              <a:rPr lang="ru-RU" dirty="0" err="1">
                <a:latin typeface="Comic Sans MS" pitchFamily="66" charset="0"/>
              </a:rPr>
              <a:t>прикрашати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тільки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приміщення</a:t>
            </a:r>
            <a:r>
              <a:rPr lang="ru-RU" dirty="0">
                <a:latin typeface="Comic Sans MS" pitchFamily="66" charset="0"/>
              </a:rPr>
              <a:t>, а й </a:t>
            </a:r>
            <a:r>
              <a:rPr lang="ru-RU" dirty="0" err="1">
                <a:latin typeface="Comic Sans MS" pitchFamily="66" charset="0"/>
              </a:rPr>
              <a:t>виставляти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вулицях</a:t>
            </a:r>
            <a:r>
              <a:rPr lang="ru-RU" dirty="0">
                <a:latin typeface="Comic Sans MS" pitchFamily="66" charset="0"/>
              </a:rPr>
              <a:t>, парках, метро.</a:t>
            </a: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</a:rPr>
              <a:t>Створив школу Софу </a:t>
            </a:r>
            <a:r>
              <a:rPr lang="ru-RU" dirty="0" err="1">
                <a:latin typeface="Comic Sans MS" pitchFamily="66" charset="0"/>
              </a:rPr>
              <a:t>Тесігахара</a:t>
            </a:r>
            <a:r>
              <a:rPr lang="ru-RU" dirty="0">
                <a:latin typeface="Comic Sans MS" pitchFamily="66" charset="0"/>
              </a:rPr>
              <a:t> - художник-новатор, скульптор, </a:t>
            </a:r>
            <a:r>
              <a:rPr lang="ru-RU" dirty="0" err="1">
                <a:latin typeface="Comic Sans MS" pitchFamily="66" charset="0"/>
              </a:rPr>
              <a:t>якого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Заході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називали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Пікассо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кольорів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3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6156"/>
            <a:ext cx="3456384" cy="6089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2"/>
            <a:ext cx="38585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4973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err="1" smtClean="0">
                <a:latin typeface="Comic Sans MS" pitchFamily="66" charset="0"/>
              </a:rPr>
              <a:t>Ікебана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err="1">
                <a:latin typeface="Comic Sans MS" pitchFamily="66" charset="0"/>
              </a:rPr>
              <a:t>японське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мистецтво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оформлення</a:t>
            </a:r>
            <a:r>
              <a:rPr lang="ru-RU" dirty="0">
                <a:latin typeface="Comic Sans MS" pitchFamily="66" charset="0"/>
              </a:rPr>
              <a:t> букета. Слово «</a:t>
            </a:r>
            <a:r>
              <a:rPr lang="ru-RU" dirty="0" err="1">
                <a:latin typeface="Comic Sans MS" pitchFamily="66" charset="0"/>
              </a:rPr>
              <a:t>ікебана</a:t>
            </a:r>
            <a:r>
              <a:rPr lang="ru-RU" dirty="0">
                <a:latin typeface="Comic Sans MS" pitchFamily="66" charset="0"/>
              </a:rPr>
              <a:t>» </a:t>
            </a:r>
            <a:r>
              <a:rPr lang="ru-RU" dirty="0" err="1">
                <a:latin typeface="Comic Sans MS" pitchFamily="66" charset="0"/>
              </a:rPr>
              <a:t>означає</a:t>
            </a:r>
            <a:r>
              <a:rPr lang="ru-RU" dirty="0">
                <a:latin typeface="Comic Sans MS" pitchFamily="66" charset="0"/>
              </a:rPr>
              <a:t> «</a:t>
            </a:r>
            <a:r>
              <a:rPr lang="ru-RU" dirty="0" err="1">
                <a:latin typeface="Comic Sans MS" pitchFamily="66" charset="0"/>
              </a:rPr>
              <a:t>живі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квіти</a:t>
            </a:r>
            <a:r>
              <a:rPr lang="ru-RU" dirty="0">
                <a:latin typeface="Comic Sans MS" pitchFamily="66" charset="0"/>
              </a:rPr>
              <a:t>». </a:t>
            </a:r>
            <a:r>
              <a:rPr lang="ru-RU" dirty="0" err="1">
                <a:latin typeface="Comic Sans MS" pitchFamily="66" charset="0"/>
              </a:rPr>
              <a:t>Інше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>
                <a:latin typeface="Comic Sans MS" pitchFamily="66" charset="0"/>
              </a:rPr>
              <a:t>того самого </a:t>
            </a:r>
            <a:r>
              <a:rPr lang="ru-RU" dirty="0" err="1">
                <a:latin typeface="Comic Sans MS" pitchFamily="66" charset="0"/>
              </a:rPr>
              <a:t>поняття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en-US" dirty="0" smtClean="0">
                <a:latin typeface="Comic Sans MS" pitchFamily="66" charset="0"/>
              </a:rPr>
              <a:t>«</a:t>
            </a:r>
            <a:r>
              <a:rPr lang="ru-RU" dirty="0">
                <a:latin typeface="Comic Sans MS" pitchFamily="66" charset="0"/>
              </a:rPr>
              <a:t>шлях </a:t>
            </a:r>
            <a:r>
              <a:rPr lang="ru-RU" dirty="0" err="1">
                <a:latin typeface="Comic Sans MS" pitchFamily="66" charset="0"/>
              </a:rPr>
              <a:t>квітів</a:t>
            </a:r>
            <a:r>
              <a:rPr lang="ru-RU" dirty="0" smtClean="0">
                <a:latin typeface="Comic Sans MS" pitchFamily="66" charset="0"/>
              </a:rPr>
              <a:t>». </a:t>
            </a:r>
            <a:r>
              <a:rPr lang="ru-RU" dirty="0" err="1">
                <a:latin typeface="Comic Sans MS" pitchFamily="66" charset="0"/>
              </a:rPr>
              <a:t>Зародження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мистецтва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ікебани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тісно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пов'язане</a:t>
            </a:r>
            <a:r>
              <a:rPr lang="ru-RU" dirty="0">
                <a:latin typeface="Comic Sans MS" pitchFamily="66" charset="0"/>
              </a:rPr>
              <a:t> з буддизмом в </a:t>
            </a:r>
            <a:r>
              <a:rPr lang="ru-RU" dirty="0" err="1">
                <a:latin typeface="Comic Sans MS" pitchFamily="66" charset="0"/>
              </a:rPr>
              <a:t>Японії</a:t>
            </a:r>
            <a:r>
              <a:rPr lang="ru-RU" dirty="0">
                <a:latin typeface="Comic Sans MS" pitchFamily="66" charset="0"/>
              </a:rPr>
              <a:t>, де </a:t>
            </a:r>
            <a:r>
              <a:rPr lang="ru-RU" dirty="0" err="1">
                <a:latin typeface="Comic Sans MS" pitchFamily="66" charset="0"/>
              </a:rPr>
              <a:t>вже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en-US" dirty="0">
                <a:latin typeface="Comic Sans MS" pitchFamily="66" charset="0"/>
              </a:rPr>
              <a:t>VI </a:t>
            </a:r>
            <a:r>
              <a:rPr lang="ru-RU" dirty="0" err="1">
                <a:latin typeface="Comic Sans MS" pitchFamily="66" charset="0"/>
              </a:rPr>
              <a:t>столітті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буддійські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ченці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здійснювали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ритуальні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приношення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квітів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вівтар</a:t>
            </a:r>
            <a:r>
              <a:rPr lang="ru-RU" dirty="0">
                <a:latin typeface="Comic Sans MS" pitchFamily="66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3761420" cy="37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1188" r="11281"/>
          <a:stretch/>
        </p:blipFill>
        <p:spPr>
          <a:xfrm>
            <a:off x="4788024" y="2996952"/>
            <a:ext cx="3528392" cy="37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Comic Sans MS" pitchFamily="66" charset="0"/>
              </a:rPr>
              <a:t>	</a:t>
            </a:r>
            <a:r>
              <a:rPr lang="ru-RU" dirty="0" err="1">
                <a:latin typeface="Comic Sans MS" pitchFamily="66" charset="0"/>
              </a:rPr>
              <a:t>Поступово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ікебана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розвинулася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окрему</a:t>
            </a:r>
            <a:r>
              <a:rPr lang="ru-RU" dirty="0">
                <a:latin typeface="Comic Sans MS" pitchFamily="66" charset="0"/>
              </a:rPr>
              <a:t> школу, </a:t>
            </a:r>
            <a:r>
              <a:rPr lang="ru-RU" dirty="0" err="1">
                <a:latin typeface="Comic Sans MS" pitchFamily="66" charset="0"/>
              </a:rPr>
              <a:t>навчання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якій</a:t>
            </a:r>
            <a:r>
              <a:rPr lang="ru-RU" dirty="0">
                <a:latin typeface="Comic Sans MS" pitchFamily="66" charset="0"/>
              </a:rPr>
              <a:t> те </a:t>
            </a:r>
            <a:r>
              <a:rPr lang="ru-RU" dirty="0" err="1" smtClean="0">
                <a:latin typeface="Comic Sans MS" pitchFamily="66" charset="0"/>
              </a:rPr>
              <a:t>саме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священнодійство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час </a:t>
            </a:r>
            <a:r>
              <a:rPr lang="ru-RU" dirty="0" err="1">
                <a:latin typeface="Comic Sans MS" pitchFamily="66" charset="0"/>
              </a:rPr>
              <a:t>навчання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вчитель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дотримується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мовчання</a:t>
            </a:r>
            <a:r>
              <a:rPr lang="ru-RU" dirty="0">
                <a:latin typeface="Comic Sans MS" pitchFamily="66" charset="0"/>
              </a:rPr>
              <a:t>, а </a:t>
            </a:r>
            <a:r>
              <a:rPr lang="ru-RU" dirty="0" err="1">
                <a:latin typeface="Comic Sans MS" pitchFamily="66" charset="0"/>
              </a:rPr>
              <a:t>учні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повинні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повністю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зосередитися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процесі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складання</a:t>
            </a:r>
            <a:r>
              <a:rPr lang="ru-RU" dirty="0">
                <a:latin typeface="Comic Sans MS" pitchFamily="66" charset="0"/>
              </a:rPr>
              <a:t> букета, </a:t>
            </a:r>
            <a:r>
              <a:rPr lang="ru-RU" dirty="0" err="1">
                <a:latin typeface="Comic Sans MS" pitchFamily="66" charset="0"/>
              </a:rPr>
              <a:t>який</a:t>
            </a:r>
            <a:r>
              <a:rPr lang="ru-RU" dirty="0">
                <a:latin typeface="Comic Sans MS" pitchFamily="66" charset="0"/>
              </a:rPr>
              <a:t> є </a:t>
            </a:r>
            <a:r>
              <a:rPr lang="ru-RU" dirty="0" err="1">
                <a:latin typeface="Comic Sans MS" pitchFamily="66" charset="0"/>
              </a:rPr>
              <a:t>своєрідною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медитацією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Учень</a:t>
            </a:r>
            <a:r>
              <a:rPr lang="ru-RU" dirty="0">
                <a:latin typeface="Comic Sans MS" pitchFamily="66" charset="0"/>
              </a:rPr>
              <a:t> повинен </a:t>
            </a:r>
            <a:r>
              <a:rPr lang="ru-RU" dirty="0" err="1">
                <a:latin typeface="Comic Sans MS" pitchFamily="66" charset="0"/>
              </a:rPr>
              <a:t>зуміти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злитися</a:t>
            </a:r>
            <a:r>
              <a:rPr lang="ru-RU" dirty="0">
                <a:latin typeface="Comic Sans MS" pitchFamily="66" charset="0"/>
              </a:rPr>
              <a:t> з духом </a:t>
            </a:r>
            <a:r>
              <a:rPr lang="ru-RU" dirty="0" err="1">
                <a:latin typeface="Comic Sans MS" pitchFamily="66" charset="0"/>
              </a:rPr>
              <a:t>квітів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повністю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виразити</a:t>
            </a:r>
            <a:r>
              <a:rPr lang="ru-RU" dirty="0">
                <a:latin typeface="Comic Sans MS" pitchFamily="66" charset="0"/>
              </a:rPr>
              <a:t> себе за </a:t>
            </a:r>
            <a:r>
              <a:rPr lang="ru-RU" dirty="0" err="1">
                <a:latin typeface="Comic Sans MS" pitchFamily="66" charset="0"/>
              </a:rPr>
              <a:t>допомогою</a:t>
            </a:r>
            <a:r>
              <a:rPr lang="ru-RU" dirty="0">
                <a:latin typeface="Comic Sans MS" pitchFamily="66" charset="0"/>
              </a:rPr>
              <a:t> букета.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669674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280831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Comic Sans MS" pitchFamily="66" charset="0"/>
              </a:rPr>
              <a:t>	</a:t>
            </a:r>
            <a:r>
              <a:rPr lang="ru-RU" dirty="0" err="1">
                <a:latin typeface="Comic Sans MS" pitchFamily="66" charset="0"/>
              </a:rPr>
              <a:t>Основне</a:t>
            </a:r>
            <a:r>
              <a:rPr lang="ru-RU" dirty="0">
                <a:latin typeface="Comic Sans MS" pitchFamily="66" charset="0"/>
              </a:rPr>
              <a:t> правило,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супроводжує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аранжування</a:t>
            </a:r>
            <a:r>
              <a:rPr lang="ru-RU" dirty="0">
                <a:latin typeface="Comic Sans MS" pitchFamily="66" charset="0"/>
              </a:rPr>
              <a:t> букета, </a:t>
            </a:r>
            <a:r>
              <a:rPr lang="ru-RU" dirty="0" err="1">
                <a:latin typeface="Comic Sans MS" pitchFamily="66" charset="0"/>
              </a:rPr>
              <a:t>полягає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наступному</a:t>
            </a:r>
            <a:r>
              <a:rPr lang="ru-RU" dirty="0">
                <a:latin typeface="Comic Sans MS" pitchFamily="66" charset="0"/>
              </a:rPr>
              <a:t>: </a:t>
            </a:r>
            <a:r>
              <a:rPr lang="ru-RU" b="1" dirty="0" err="1">
                <a:latin typeface="Comic Sans MS" pitchFamily="66" charset="0"/>
              </a:rPr>
              <a:t>хто</a:t>
            </a:r>
            <a:r>
              <a:rPr lang="ru-RU" b="1" dirty="0">
                <a:latin typeface="Comic Sans MS" pitchFamily="66" charset="0"/>
              </a:rPr>
              <a:t> говорить, той не </a:t>
            </a:r>
            <a:r>
              <a:rPr lang="ru-RU" b="1" dirty="0" err="1">
                <a:latin typeface="Comic Sans MS" pitchFamily="66" charset="0"/>
              </a:rPr>
              <a:t>знає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 err="1">
                <a:latin typeface="Comic Sans MS" pitchFamily="66" charset="0"/>
              </a:rPr>
              <a:t>хто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знає</a:t>
            </a:r>
            <a:r>
              <a:rPr lang="ru-RU" b="1" dirty="0">
                <a:latin typeface="Comic Sans MS" pitchFamily="66" charset="0"/>
              </a:rPr>
              <a:t>, той не </a:t>
            </a:r>
            <a:r>
              <a:rPr lang="ru-RU" b="1" dirty="0" smtClean="0">
                <a:latin typeface="Comic Sans MS" pitchFamily="66" charset="0"/>
              </a:rPr>
              <a:t>говорить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Складові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частини</a:t>
            </a:r>
            <a:r>
              <a:rPr lang="ru-RU" dirty="0">
                <a:latin typeface="Comic Sans MS" pitchFamily="66" charset="0"/>
              </a:rPr>
              <a:t> букета </a:t>
            </a:r>
            <a:r>
              <a:rPr lang="ru-RU" dirty="0" err="1">
                <a:latin typeface="Comic Sans MS" pitchFamily="66" charset="0"/>
              </a:rPr>
              <a:t>утворюють</a:t>
            </a:r>
            <a:r>
              <a:rPr lang="ru-RU" dirty="0">
                <a:latin typeface="Comic Sans MS" pitchFamily="66" charset="0"/>
              </a:rPr>
              <a:t> собою </a:t>
            </a:r>
            <a:r>
              <a:rPr lang="ru-RU" dirty="0" err="1">
                <a:latin typeface="Comic Sans MS" pitchFamily="66" charset="0"/>
              </a:rPr>
              <a:t>символи</a:t>
            </a:r>
            <a:r>
              <a:rPr lang="ru-RU" dirty="0">
                <a:latin typeface="Comic Sans MS" pitchFamily="66" charset="0"/>
              </a:rPr>
              <a:t>, а </a:t>
            </a:r>
            <a:r>
              <a:rPr lang="ru-RU" dirty="0" err="1">
                <a:latin typeface="Comic Sans MS" pitchFamily="66" charset="0"/>
              </a:rPr>
              <a:t>їх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розташування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вказує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життя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рух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Основні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символи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ікебани</a:t>
            </a:r>
            <a:r>
              <a:rPr lang="ru-RU" dirty="0">
                <a:latin typeface="Comic Sans MS" pitchFamily="66" charset="0"/>
              </a:rPr>
              <a:t>: </a:t>
            </a:r>
            <a:r>
              <a:rPr lang="ru-RU" b="1" dirty="0" smtClean="0">
                <a:latin typeface="Comic Sans MS" pitchFamily="66" charset="0"/>
              </a:rPr>
              <a:t>небо</a:t>
            </a:r>
            <a:r>
              <a:rPr lang="ru-RU" dirty="0" smtClean="0">
                <a:latin typeface="Comic Sans MS" pitchFamily="66" charset="0"/>
              </a:rPr>
              <a:t>,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 smtClean="0">
                <a:latin typeface="Comic Sans MS" pitchFamily="66" charset="0"/>
              </a:rPr>
              <a:t>земля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b="1" dirty="0" err="1" smtClean="0">
                <a:latin typeface="Comic Sans MS" pitchFamily="66" charset="0"/>
              </a:rPr>
              <a:t>людина</a:t>
            </a:r>
            <a:r>
              <a:rPr lang="ru-RU" b="1" dirty="0">
                <a:latin typeface="Comic Sans MS" pitchFamily="66" charset="0"/>
              </a:rPr>
              <a:t> </a:t>
            </a:r>
            <a:r>
              <a:rPr lang="ru-RU" dirty="0">
                <a:latin typeface="Comic Sans MS" pitchFamily="66" charset="0"/>
              </a:rPr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53" y="2917126"/>
            <a:ext cx="5256584" cy="3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0529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err="1" smtClean="0">
                <a:latin typeface="Comic Sans MS" pitchFamily="66" charset="0"/>
              </a:rPr>
              <a:t>Ікебана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 err="1">
                <a:latin typeface="Comic Sans MS" pitchFamily="66" charset="0"/>
              </a:rPr>
              <a:t>асиметричний</a:t>
            </a:r>
            <a:r>
              <a:rPr lang="ru-RU" b="1" dirty="0">
                <a:latin typeface="Comic Sans MS" pitchFamily="66" charset="0"/>
              </a:rPr>
              <a:t> </a:t>
            </a:r>
            <a:r>
              <a:rPr lang="ru-RU" dirty="0">
                <a:latin typeface="Comic Sans MS" pitchFamily="66" charset="0"/>
              </a:rPr>
              <a:t>букет. До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складу </a:t>
            </a:r>
            <a:r>
              <a:rPr lang="ru-RU" dirty="0" err="1">
                <a:latin typeface="Comic Sans MS" pitchFamily="66" charset="0"/>
              </a:rPr>
              <a:t>входять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тільки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квіти</a:t>
            </a:r>
            <a:r>
              <a:rPr lang="ru-RU" dirty="0">
                <a:latin typeface="Comic Sans MS" pitchFamily="66" charset="0"/>
              </a:rPr>
              <a:t>, але й </a:t>
            </a:r>
            <a:r>
              <a:rPr lang="ru-RU" dirty="0" err="1">
                <a:latin typeface="Comic Sans MS" pitchFamily="66" charset="0"/>
              </a:rPr>
              <a:t>маленькі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гілочки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можуть</a:t>
            </a:r>
            <a:r>
              <a:rPr lang="ru-RU" dirty="0">
                <a:latin typeface="Comic Sans MS" pitchFamily="66" charset="0"/>
              </a:rPr>
              <a:t> бути </a:t>
            </a:r>
            <a:r>
              <a:rPr lang="ru-RU" dirty="0" err="1">
                <a:latin typeface="Comic Sans MS" pitchFamily="66" charset="0"/>
              </a:rPr>
              <a:t>гілки</a:t>
            </a:r>
            <a:r>
              <a:rPr lang="ru-RU" dirty="0">
                <a:latin typeface="Comic Sans MS" pitchFamily="66" charset="0"/>
              </a:rPr>
              <a:t> абсолютно </a:t>
            </a:r>
            <a:r>
              <a:rPr lang="ru-RU" dirty="0" err="1">
                <a:latin typeface="Comic Sans MS" pitchFamily="66" charset="0"/>
              </a:rPr>
              <a:t>висохлі</a:t>
            </a:r>
            <a:r>
              <a:rPr lang="ru-RU" dirty="0">
                <a:latin typeface="Comic Sans MS" pitchFamily="66" charset="0"/>
              </a:rPr>
              <a:t>, з </a:t>
            </a:r>
            <a:r>
              <a:rPr lang="ru-RU" dirty="0" err="1" smtClean="0">
                <a:latin typeface="Comic Sans MS" pitchFamily="66" charset="0"/>
              </a:rPr>
              <a:t>бруньками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>
                <a:latin typeface="Comic Sans MS" pitchFamily="66" charset="0"/>
              </a:rPr>
              <a:t>з </a:t>
            </a:r>
            <a:r>
              <a:rPr lang="ru-RU" dirty="0" err="1">
                <a:latin typeface="Comic Sans MS" pitchFamily="66" charset="0"/>
              </a:rPr>
              <a:t>пофарбованими</a:t>
            </a:r>
            <a:r>
              <a:rPr lang="ru-RU" dirty="0">
                <a:latin typeface="Comic Sans MS" pitchFamily="66" charset="0"/>
              </a:rPr>
              <a:t> листочками, з </a:t>
            </a:r>
            <a:r>
              <a:rPr lang="ru-RU" dirty="0" err="1">
                <a:latin typeface="Comic Sans MS" pitchFamily="66" charset="0"/>
              </a:rPr>
              <a:t>квітами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Також</a:t>
            </a:r>
            <a:r>
              <a:rPr lang="ru-RU" dirty="0">
                <a:latin typeface="Comic Sans MS" pitchFamily="66" charset="0"/>
              </a:rPr>
              <a:t> букет </a:t>
            </a:r>
            <a:r>
              <a:rPr lang="ru-RU" dirty="0" err="1">
                <a:latin typeface="Comic Sans MS" pitchFamily="66" charset="0"/>
              </a:rPr>
              <a:t>можуть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становити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стебла</a:t>
            </a:r>
            <a:r>
              <a:rPr lang="ru-RU" dirty="0">
                <a:latin typeface="Comic Sans MS" pitchFamily="66" charset="0"/>
              </a:rPr>
              <a:t> трав, </a:t>
            </a:r>
            <a:r>
              <a:rPr lang="ru-RU" dirty="0" err="1">
                <a:latin typeface="Comic Sans MS" pitchFamily="66" charset="0"/>
              </a:rPr>
              <a:t>листя</a:t>
            </a:r>
            <a:r>
              <a:rPr lang="ru-RU" dirty="0">
                <a:latin typeface="Comic Sans MS" pitchFamily="66" charset="0"/>
              </a:rPr>
              <a:t> дерев і </a:t>
            </a:r>
            <a:r>
              <a:rPr lang="ru-RU" dirty="0" err="1">
                <a:latin typeface="Comic Sans MS" pitchFamily="66" charset="0"/>
              </a:rPr>
              <a:t>рослин</a:t>
            </a:r>
            <a:r>
              <a:rPr lang="ru-RU" dirty="0">
                <a:latin typeface="Comic Sans MS" pitchFamily="66" charset="0"/>
              </a:rPr>
              <a:t>. Ваза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посудина - </a:t>
            </a:r>
            <a:r>
              <a:rPr lang="ru-RU" dirty="0" err="1">
                <a:latin typeface="Comic Sans MS" pitchFamily="66" charset="0"/>
              </a:rPr>
              <a:t>також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частина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оформлення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ікебани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Місткість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може</a:t>
            </a:r>
            <a:r>
              <a:rPr lang="ru-RU" dirty="0">
                <a:latin typeface="Comic Sans MS" pitchFamily="66" charset="0"/>
              </a:rPr>
              <a:t> бути </a:t>
            </a:r>
            <a:r>
              <a:rPr lang="ru-RU" dirty="0" err="1">
                <a:latin typeface="Comic Sans MS" pitchFamily="66" charset="0"/>
              </a:rPr>
              <a:t>низькою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наповненою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камінчиками</a:t>
            </a:r>
            <a:r>
              <a:rPr lang="ru-RU" dirty="0">
                <a:latin typeface="Comic Sans MS" pitchFamily="66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045322" cy="3194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2140"/>
            <a:ext cx="4392488" cy="31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9816"/>
            <a:ext cx="4464496" cy="63367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Об </a:t>
            </a:r>
            <a:r>
              <a:rPr lang="ru-RU" dirty="0">
                <a:latin typeface="Comic Sans MS" pitchFamily="66" charset="0"/>
              </a:rPr>
              <a:t>искусстве Икебана обычно думают как о копировании естественных форм растений, как они растут в полях и горах. Однако икебана не является ни копией, ни миниатюрой. В </a:t>
            </a:r>
            <a:r>
              <a:rPr lang="ru-RU" dirty="0" smtClean="0">
                <a:latin typeface="Comic Sans MS" pitchFamily="66" charset="0"/>
              </a:rPr>
              <a:t>икебане </a:t>
            </a:r>
            <a:r>
              <a:rPr lang="ru-RU" dirty="0">
                <a:latin typeface="Comic Sans MS" pitchFamily="66" charset="0"/>
              </a:rPr>
              <a:t>мы аранжируем одну маленькую ветку и один </a:t>
            </a:r>
            <a:r>
              <a:rPr lang="ru-RU" dirty="0" err="1" smtClean="0">
                <a:latin typeface="Comic Sans MS" pitchFamily="66" charset="0"/>
              </a:rPr>
              <a:t>цве</a:t>
            </a:r>
            <a:r>
              <a:rPr lang="ru-RU" dirty="0" smtClean="0">
                <a:latin typeface="Comic Sans MS" pitchFamily="66" charset="0"/>
              </a:rPr>
              <a:t>-ток </a:t>
            </a:r>
            <a:r>
              <a:rPr lang="ru-RU" dirty="0">
                <a:latin typeface="Comic Sans MS" pitchFamily="66" charset="0"/>
              </a:rPr>
              <a:t>в безграничном </a:t>
            </a:r>
            <a:r>
              <a:rPr lang="ru-RU" dirty="0" err="1" smtClean="0">
                <a:latin typeface="Comic Sans MS" pitchFamily="66" charset="0"/>
              </a:rPr>
              <a:t>космиче-ском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пространстве и </a:t>
            </a:r>
            <a:r>
              <a:rPr lang="ru-RU" dirty="0" err="1" smtClean="0">
                <a:latin typeface="Comic Sans MS" pitchFamily="66" charset="0"/>
              </a:rPr>
              <a:t>беско-нечном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времени, и эта </a:t>
            </a:r>
            <a:r>
              <a:rPr lang="ru-RU" dirty="0" smtClean="0">
                <a:latin typeface="Comic Sans MS" pitchFamily="66" charset="0"/>
              </a:rPr>
              <a:t>работа </a:t>
            </a:r>
            <a:r>
              <a:rPr lang="ru-RU" dirty="0">
                <a:latin typeface="Comic Sans MS" pitchFamily="66" charset="0"/>
              </a:rPr>
              <a:t>вмещает всю душу </a:t>
            </a:r>
            <a:r>
              <a:rPr lang="ru-RU" dirty="0" smtClean="0">
                <a:latin typeface="Comic Sans MS" pitchFamily="66" charset="0"/>
              </a:rPr>
              <a:t>человека</a:t>
            </a:r>
            <a:r>
              <a:rPr lang="ru-RU" dirty="0">
                <a:latin typeface="Comic Sans MS" pitchFamily="66" charset="0"/>
              </a:rPr>
              <a:t>. В этот момент </a:t>
            </a:r>
            <a:r>
              <a:rPr lang="ru-RU" dirty="0" smtClean="0">
                <a:latin typeface="Comic Sans MS" pitchFamily="66" charset="0"/>
              </a:rPr>
              <a:t>единственный цветок </a:t>
            </a:r>
            <a:r>
              <a:rPr lang="ru-RU" dirty="0">
                <a:latin typeface="Comic Sans MS" pitchFamily="66" charset="0"/>
              </a:rPr>
              <a:t>в нашем сознании </a:t>
            </a:r>
            <a:r>
              <a:rPr lang="ru-RU" dirty="0" smtClean="0">
                <a:latin typeface="Comic Sans MS" pitchFamily="66" charset="0"/>
              </a:rPr>
              <a:t>сим-</a:t>
            </a:r>
            <a:r>
              <a:rPr lang="ru-RU" dirty="0" err="1" smtClean="0">
                <a:latin typeface="Comic Sans MS" pitchFamily="66" charset="0"/>
              </a:rPr>
              <a:t>волизирует</a:t>
            </a:r>
            <a:r>
              <a:rPr lang="ru-RU" dirty="0" smtClean="0">
                <a:latin typeface="Comic Sans MS" pitchFamily="66" charset="0"/>
              </a:rPr>
              <a:t> вечную </a:t>
            </a:r>
            <a:r>
              <a:rPr lang="ru-RU" dirty="0">
                <a:latin typeface="Comic Sans MS" pitchFamily="66" charset="0"/>
              </a:rPr>
              <a:t>жизнь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     </a:t>
            </a:r>
            <a:r>
              <a:rPr lang="ru-RU" dirty="0" err="1" smtClean="0">
                <a:latin typeface="Comic Sans MS" pitchFamily="66" charset="0"/>
              </a:rPr>
              <a:t>Икенобо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Сэнкей</a:t>
            </a:r>
            <a:r>
              <a:rPr lang="ru-RU" dirty="0">
                <a:latin typeface="Comic Sans MS" pitchFamily="66" charset="0"/>
              </a:rPr>
              <a:t>. «Истинная утонченность»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7" y="3429000"/>
            <a:ext cx="4274359" cy="3143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7" y="389816"/>
            <a:ext cx="4274359" cy="30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Школи ікебани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5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Ікенобо</a:t>
            </a:r>
            <a:endParaRPr lang="uk-UA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uk-UA" sz="3200" dirty="0" smtClean="0">
                <a:latin typeface="Comic Sans MS" pitchFamily="66" charset="0"/>
              </a:rPr>
              <a:t>Першою </a:t>
            </a:r>
            <a:r>
              <a:rPr lang="uk-UA" sz="3200" dirty="0">
                <a:latin typeface="Comic Sans MS" pitchFamily="66" charset="0"/>
              </a:rPr>
              <a:t>школою розвитку ікебани слід вважати </a:t>
            </a:r>
            <a:r>
              <a:rPr lang="uk-UA" sz="3200" dirty="0" err="1" smtClean="0">
                <a:latin typeface="Comic Sans MS" pitchFamily="66" charset="0"/>
              </a:rPr>
              <a:t>Ікенобо</a:t>
            </a:r>
            <a:r>
              <a:rPr lang="uk-UA" sz="3200" dirty="0" smtClean="0">
                <a:latin typeface="Comic Sans MS" pitchFamily="66" charset="0"/>
              </a:rPr>
              <a:t>. </a:t>
            </a:r>
            <a:r>
              <a:rPr lang="uk-UA" sz="3200" dirty="0" err="1">
                <a:latin typeface="Comic Sans MS" pitchFamily="66" charset="0"/>
              </a:rPr>
              <a:t>Ікенобо</a:t>
            </a:r>
            <a:r>
              <a:rPr lang="uk-UA" sz="3200" dirty="0">
                <a:latin typeface="Comic Sans MS" pitchFamily="66" charset="0"/>
              </a:rPr>
              <a:t> була заснована в середині </a:t>
            </a:r>
            <a:r>
              <a:rPr lang="en-US" sz="3200" dirty="0">
                <a:latin typeface="Comic Sans MS" pitchFamily="66" charset="0"/>
              </a:rPr>
              <a:t>XV </a:t>
            </a:r>
            <a:r>
              <a:rPr lang="uk-UA" sz="3200" dirty="0">
                <a:latin typeface="Comic Sans MS" pitchFamily="66" charset="0"/>
              </a:rPr>
              <a:t>століття </a:t>
            </a:r>
            <a:r>
              <a:rPr lang="uk-UA" sz="3200" dirty="0" err="1">
                <a:latin typeface="Comic Sans MS" pitchFamily="66" charset="0"/>
              </a:rPr>
              <a:t>Ікенобо</a:t>
            </a:r>
            <a:r>
              <a:rPr lang="uk-UA" sz="3200" dirty="0">
                <a:latin typeface="Comic Sans MS" pitchFamily="66" charset="0"/>
              </a:rPr>
              <a:t> </a:t>
            </a:r>
            <a:r>
              <a:rPr lang="uk-UA" sz="3200" dirty="0" err="1">
                <a:latin typeface="Comic Sans MS" pitchFamily="66" charset="0"/>
              </a:rPr>
              <a:t>Сенке</a:t>
            </a:r>
            <a:r>
              <a:rPr lang="uk-UA" sz="3200" dirty="0">
                <a:latin typeface="Comic Sans MS" pitchFamily="66" charset="0"/>
              </a:rPr>
              <a:t> - священнослужителем буддійського храму </a:t>
            </a:r>
            <a:r>
              <a:rPr lang="uk-UA" sz="3200" dirty="0" err="1">
                <a:latin typeface="Comic Sans MS" pitchFamily="66" charset="0"/>
              </a:rPr>
              <a:t>Роккакудо</a:t>
            </a:r>
            <a:r>
              <a:rPr lang="uk-UA" sz="3200" dirty="0">
                <a:latin typeface="Comic Sans MS" pitchFamily="66" charset="0"/>
              </a:rPr>
              <a:t> в місті </a:t>
            </a:r>
            <a:r>
              <a:rPr lang="uk-UA" sz="3200" dirty="0" smtClean="0">
                <a:latin typeface="Comic Sans MS" pitchFamily="66" charset="0"/>
              </a:rPr>
              <a:t>Кіото. </a:t>
            </a:r>
            <a:r>
              <a:rPr lang="uk-UA" sz="3200" dirty="0">
                <a:latin typeface="Comic Sans MS" pitchFamily="66" charset="0"/>
              </a:rPr>
              <a:t>У школі </a:t>
            </a:r>
            <a:r>
              <a:rPr lang="uk-UA" sz="3200" dirty="0" err="1" smtClean="0">
                <a:latin typeface="Comic Sans MS" pitchFamily="66" charset="0"/>
              </a:rPr>
              <a:t>Ікенобо</a:t>
            </a:r>
            <a:r>
              <a:rPr lang="uk-UA" sz="3200" dirty="0" smtClean="0">
                <a:latin typeface="Comic Sans MS" pitchFamily="66" charset="0"/>
              </a:rPr>
              <a:t>, </a:t>
            </a:r>
            <a:r>
              <a:rPr lang="uk-UA" sz="3200" dirty="0">
                <a:latin typeface="Comic Sans MS" pitchFamily="66" charset="0"/>
              </a:rPr>
              <a:t>на відміну від інших </a:t>
            </a:r>
            <a:r>
              <a:rPr lang="uk-UA" sz="3200" dirty="0" smtClean="0">
                <a:latin typeface="Comic Sans MS" pitchFamily="66" charset="0"/>
              </a:rPr>
              <a:t>шкіл, </a:t>
            </a:r>
            <a:r>
              <a:rPr lang="uk-UA" sz="3200" dirty="0">
                <a:latin typeface="Comic Sans MS" pitchFamily="66" charset="0"/>
              </a:rPr>
              <a:t>до цих пір існують старі стилі </a:t>
            </a:r>
            <a:r>
              <a:rPr lang="uk-UA" sz="3200" dirty="0" smtClean="0">
                <a:latin typeface="Comic Sans MS" pitchFamily="66" charset="0"/>
              </a:rPr>
              <a:t>ікебани, </a:t>
            </a:r>
            <a:r>
              <a:rPr lang="uk-UA" sz="3200" dirty="0">
                <a:latin typeface="Comic Sans MS" pitchFamily="66" charset="0"/>
              </a:rPr>
              <a:t>такі як </a:t>
            </a:r>
            <a:r>
              <a:rPr lang="uk-UA" sz="3200" dirty="0" err="1" smtClean="0">
                <a:latin typeface="Comic Sans MS" pitchFamily="66" charset="0"/>
              </a:rPr>
              <a:t>сека</a:t>
            </a:r>
            <a:r>
              <a:rPr lang="uk-UA" sz="3200" dirty="0" smtClean="0">
                <a:latin typeface="Comic Sans MS" pitchFamily="66" charset="0"/>
              </a:rPr>
              <a:t> </a:t>
            </a:r>
            <a:r>
              <a:rPr lang="uk-UA" sz="3200" dirty="0">
                <a:latin typeface="Comic Sans MS" pitchFamily="66" charset="0"/>
              </a:rPr>
              <a:t>і </a:t>
            </a:r>
            <a:r>
              <a:rPr lang="uk-UA" sz="3200" dirty="0" err="1">
                <a:latin typeface="Comic Sans MS" pitchFamily="66" charset="0"/>
              </a:rPr>
              <a:t>р</a:t>
            </a:r>
            <a:r>
              <a:rPr lang="uk-UA" sz="3200" dirty="0" err="1" smtClean="0">
                <a:latin typeface="Comic Sans MS" pitchFamily="66" charset="0"/>
              </a:rPr>
              <a:t>икка</a:t>
            </a:r>
            <a:r>
              <a:rPr lang="uk-UA" sz="3200" dirty="0" smtClean="0">
                <a:latin typeface="Comic Sans MS" pitchFamily="66" charset="0"/>
              </a:rPr>
              <a:t>. </a:t>
            </a:r>
            <a:r>
              <a:rPr lang="uk-UA" sz="3200" dirty="0">
                <a:latin typeface="Comic Sans MS" pitchFamily="66" charset="0"/>
              </a:rPr>
              <a:t>Ікебана в стилі </a:t>
            </a:r>
            <a:r>
              <a:rPr lang="uk-UA" sz="3200" dirty="0" err="1">
                <a:latin typeface="Comic Sans MS" pitchFamily="66" charset="0"/>
              </a:rPr>
              <a:t>Рикка</a:t>
            </a:r>
            <a:r>
              <a:rPr lang="uk-UA" sz="3200" dirty="0">
                <a:latin typeface="Comic Sans MS" pitchFamily="66" charset="0"/>
              </a:rPr>
              <a:t> спочатку використовувалася для прикраси </a:t>
            </a:r>
            <a:r>
              <a:rPr lang="uk-UA" sz="3200" dirty="0" smtClean="0">
                <a:latin typeface="Comic Sans MS" pitchFamily="66" charset="0"/>
              </a:rPr>
              <a:t>храмів, </a:t>
            </a:r>
            <a:r>
              <a:rPr lang="uk-UA" sz="3200" dirty="0">
                <a:latin typeface="Comic Sans MS" pitchFamily="66" charset="0"/>
              </a:rPr>
              <a:t>зараз використовується в основному для релігійних ритуалів та </a:t>
            </a:r>
            <a:r>
              <a:rPr lang="uk-UA" sz="3200" dirty="0" smtClean="0">
                <a:latin typeface="Comic Sans MS" pitchFamily="66" charset="0"/>
              </a:rPr>
              <a:t>урочистостей. </a:t>
            </a:r>
            <a:r>
              <a:rPr lang="uk-UA" sz="3200" dirty="0">
                <a:latin typeface="Comic Sans MS" pitchFamily="66" charset="0"/>
              </a:rPr>
              <a:t>Цей стиль відображає велич природи. </a:t>
            </a:r>
            <a:r>
              <a:rPr lang="uk-UA" sz="3200" dirty="0" smtClean="0">
                <a:latin typeface="Comic Sans MS" pitchFamily="66" charset="0"/>
              </a:rPr>
              <a:t>Наприклад, </a:t>
            </a:r>
            <a:r>
              <a:rPr lang="uk-UA" sz="3200" dirty="0">
                <a:latin typeface="Comic Sans MS" pitchFamily="66" charset="0"/>
              </a:rPr>
              <a:t>соснові гілки символізують скелі і </a:t>
            </a:r>
            <a:r>
              <a:rPr lang="uk-UA" sz="3200" dirty="0" smtClean="0">
                <a:latin typeface="Comic Sans MS" pitchFamily="66" charset="0"/>
              </a:rPr>
              <a:t>камені, </a:t>
            </a:r>
            <a:r>
              <a:rPr lang="uk-UA" sz="3200" dirty="0">
                <a:latin typeface="Comic Sans MS" pitchFamily="66" charset="0"/>
              </a:rPr>
              <a:t>а білі хризантеми символізують річки або </a:t>
            </a:r>
            <a:r>
              <a:rPr lang="uk-UA" sz="3200" dirty="0" smtClean="0">
                <a:latin typeface="Comic Sans MS" pitchFamily="66" charset="0"/>
              </a:rPr>
              <a:t>невеликі струмочки.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0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>
          <a:xfrm>
            <a:off x="945672" y="161466"/>
            <a:ext cx="3168352" cy="3633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7" y="3957435"/>
            <a:ext cx="3158364" cy="279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1466"/>
            <a:ext cx="3456384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43307"/>
            <a:ext cx="3456384" cy="29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Охара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</a:rPr>
              <a:t>Школа </a:t>
            </a:r>
            <a:r>
              <a:rPr lang="ru-RU" dirty="0" err="1">
                <a:latin typeface="Comic Sans MS" pitchFamily="66" charset="0"/>
              </a:rPr>
              <a:t>Охара</a:t>
            </a:r>
            <a:r>
              <a:rPr lang="ru-RU" dirty="0">
                <a:latin typeface="Comic Sans MS" pitchFamily="66" charset="0"/>
              </a:rPr>
              <a:t>, заснована в 1897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, принесла в </a:t>
            </a:r>
            <a:r>
              <a:rPr lang="ru-RU" dirty="0" err="1">
                <a:latin typeface="Comic Sans MS" pitchFamily="66" charset="0"/>
              </a:rPr>
              <a:t>ікебану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новий</a:t>
            </a:r>
            <a:r>
              <a:rPr lang="ru-RU" dirty="0">
                <a:latin typeface="Comic Sans MS" pitchFamily="66" charset="0"/>
              </a:rPr>
              <a:t> стиль - </a:t>
            </a:r>
            <a:r>
              <a:rPr lang="ru-RU" dirty="0" err="1">
                <a:latin typeface="Comic Sans MS" pitchFamily="66" charset="0"/>
              </a:rPr>
              <a:t>морибана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Відмінність</a:t>
            </a:r>
            <a:r>
              <a:rPr lang="ru-RU" dirty="0">
                <a:latin typeface="Comic Sans MS" pitchFamily="66" charset="0"/>
              </a:rPr>
              <a:t> стилю </a:t>
            </a:r>
            <a:r>
              <a:rPr lang="ru-RU" dirty="0" err="1">
                <a:latin typeface="Comic Sans MS" pitchFamily="66" charset="0"/>
              </a:rPr>
              <a:t>морибана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рослини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встановлюються</a:t>
            </a:r>
            <a:r>
              <a:rPr lang="ru-RU" dirty="0">
                <a:latin typeface="Comic Sans MS" pitchFamily="66" charset="0"/>
              </a:rPr>
              <a:t> в плоских </a:t>
            </a:r>
            <a:r>
              <a:rPr lang="ru-RU" dirty="0" err="1">
                <a:latin typeface="Comic Sans MS" pitchFamily="66" charset="0"/>
              </a:rPr>
              <a:t>низьких</a:t>
            </a:r>
            <a:r>
              <a:rPr lang="ru-RU" dirty="0">
                <a:latin typeface="Comic Sans MS" pitchFamily="66" charset="0"/>
              </a:rPr>
              <a:t> вазах з </a:t>
            </a:r>
            <a:r>
              <a:rPr lang="ru-RU" dirty="0" err="1">
                <a:latin typeface="Comic Sans MS" pitchFamily="66" charset="0"/>
              </a:rPr>
              <a:t>використанням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металевих</a:t>
            </a:r>
            <a:r>
              <a:rPr lang="ru-RU" dirty="0">
                <a:latin typeface="Comic Sans MS" pitchFamily="66" charset="0"/>
              </a:rPr>
              <a:t> наколок (</a:t>
            </a:r>
            <a:r>
              <a:rPr lang="ru-RU" dirty="0" err="1">
                <a:latin typeface="Comic Sans MS" pitchFamily="66" charset="0"/>
              </a:rPr>
              <a:t>кендзанов</a:t>
            </a:r>
            <a:r>
              <a:rPr lang="ru-RU" dirty="0">
                <a:latin typeface="Comic Sans MS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52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254</TotalTime>
  <Words>80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Японська ікебана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Школи ікебани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Японська ікебана</dc:title>
  <dc:creator>Ваня</dc:creator>
  <cp:lastModifiedBy>Ваня</cp:lastModifiedBy>
  <cp:revision>18</cp:revision>
  <dcterms:created xsi:type="dcterms:W3CDTF">2013-12-01T13:02:43Z</dcterms:created>
  <dcterms:modified xsi:type="dcterms:W3CDTF">2013-12-02T20:50:02Z</dcterms:modified>
</cp:coreProperties>
</file>