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9" autoAdjust="0"/>
  </p:normalViewPr>
  <p:slideViewPr>
    <p:cSldViewPr>
      <p:cViewPr>
        <p:scale>
          <a:sx n="75" d="100"/>
          <a:sy n="75" d="100"/>
        </p:scale>
        <p:origin x="-912" y="-7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E41349-C11D-4F82-A04F-506CF4C4A5A4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D1571F-4055-458D-9103-4D6D3DB31A9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Дворец Культуры им. Горького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Величественное строение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8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Характеристика </a:t>
            </a:r>
            <a:r>
              <a:rPr lang="ru-RU" dirty="0" smtClean="0"/>
              <a:t>самолёта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402832" cy="388959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Силовая установка состояла из восьми моторов АМ-34ФРН мощностью по 900 л. с.; </a:t>
            </a:r>
          </a:p>
          <a:p>
            <a:r>
              <a:rPr lang="ru-RU" sz="2800" dirty="0"/>
              <a:t>Шесть двигателей установили в крыле и два над фюзеляжем. </a:t>
            </a:r>
          </a:p>
          <a:p>
            <a:r>
              <a:rPr lang="ru-RU" sz="2800" dirty="0"/>
              <a:t>Размах крыла составлял 63,00 м. </a:t>
            </a:r>
          </a:p>
          <a:p>
            <a:r>
              <a:rPr lang="ru-RU" sz="2800" dirty="0"/>
              <a:t>Максимальная взлетная масса - 42 000 кг, </a:t>
            </a:r>
          </a:p>
          <a:p>
            <a:r>
              <a:rPr lang="ru-RU" sz="2800" dirty="0"/>
              <a:t>Максимальная скорость - 245 </a:t>
            </a:r>
            <a:r>
              <a:rPr lang="ru-RU" sz="2800" dirty="0" smtClean="0"/>
              <a:t>км/ч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Содержимое 4" descr="post-3185-1160749028_thum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059582"/>
            <a:ext cx="3491880" cy="35760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несколько документов 8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начинается с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59108"/>
            <a:ext cx="4608512" cy="37033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          Идея </a:t>
            </a:r>
            <a:r>
              <a:rPr lang="ru-RU" sz="1600" dirty="0"/>
              <a:t>создания самолета "Максим Горький" принадлежала молодому, но уже известному журналисту, фавориту Сталина, Михаилу Кольцову. В сентябре 1932-го в Советском Союзе торжественно отмечали 40-летний юбилей литературной деятельности "великого пролетарского писателя" Максима Горького. В качестве подарка литератору Кольцов предложил организовать по всей стране сбор денег на строительство самого большого в мире самолета, который будет носить его имя. Он должен был стать флагманом специальной эскадрильи самолетов, предназначенных для агитации и пропаганды большевистских идей.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4" name="Содержимое 4" descr="10605.jpg"/>
          <p:cNvPicPr>
            <a:picLocks noChangeAspect="1"/>
          </p:cNvPicPr>
          <p:nvPr/>
        </p:nvPicPr>
        <p:blipFill rotWithShape="1">
          <a:blip r:embed="rId2" cstate="print"/>
          <a:srcRect l="7605" r="10057"/>
          <a:stretch/>
        </p:blipFill>
        <p:spPr>
          <a:xfrm>
            <a:off x="5161745" y="1014776"/>
            <a:ext cx="3802743" cy="342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несколько документов 7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Видеоматериалы</a:t>
            </a:r>
            <a:endParaRPr lang="ru-RU" dirty="0"/>
          </a:p>
        </p:txBody>
      </p:sp>
      <p:pic>
        <p:nvPicPr>
          <p:cNvPr id="5" name="Tupolev ANT-20 Maksim Gorky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1131590"/>
            <a:ext cx="4810075" cy="3408715"/>
          </a:xfrm>
          <a:prstGeom prst="rect">
            <a:avLst/>
          </a:prstGeom>
        </p:spPr>
      </p:pic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несколько документов 7">
            <a:hlinkClick r:id="rId5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6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Дальнейшая судьба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5692" y="1089174"/>
            <a:ext cx="8372772" cy="349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1 мая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1935-го "Максим Горький" вновь пролетел над Красной площадью. Из его громкоговорителя неслись приветствия тысячам собравшихся на праздник москвичам. Никто из присутствующих не мог в тот миг предположить, что до гибели воздушного гиганта оставалось менее трех недель...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Несчастье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случилось 18 мая. Это был выходной день. Испытания самолета закончились, и руководство ЦАГИ решило напоследок покатать над Москвой людей, отличившихся при постройке "Максима Горького". Желающих полетать собралось много, поэтому на Центральном аэродроме к самолету выстроилась длинная очередь. В первый полет взяли 38 человек, в том числе 7 детей - сотрудников завода ЦАГИ и членов их семей. Пилотировать самолет поручили опытным летчикам: испытателю из ЦАНИ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Н.С.Журову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пилоту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агитэскадрильи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И.В.Михееву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них, на борту находилось 9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членов экипажа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Но, к сожалению, один из пилотов МГ, которые сопровождали АНТ-20, не справился с управлением при исполнении сложного воздушного приема. Он рухнул на правое крыло самолета и повредил тем самым двигатель. «Максим Горький» рухнул.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2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68" y="1059706"/>
            <a:ext cx="8234188" cy="3515568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2629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Мой проект состоит из 2 частей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>
            <a:stCxn id="2" idx="2"/>
          </p:cNvCxnSpPr>
          <p:nvPr/>
        </p:nvCxnSpPr>
        <p:spPr>
          <a:xfrm>
            <a:off x="4577647" y="1515051"/>
            <a:ext cx="0" cy="2928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c.pics.livejournal.com/michael_bp/34197268/257445/257445_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8" y="1512769"/>
            <a:ext cx="3313240" cy="220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.avsim.su/i?u=http%3A%2F%2Fimg137.imageshack.us%2Fimg137%2F4811%2Ffsscr004xo2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6876" r="862" b="7646"/>
          <a:stretch/>
        </p:blipFill>
        <p:spPr bwMode="auto">
          <a:xfrm>
            <a:off x="4786958" y="1512769"/>
            <a:ext cx="3289922" cy="220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053158" y="3939902"/>
            <a:ext cx="331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История ДК им. Горького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786958" y="3939902"/>
            <a:ext cx="331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Georgia" pitchFamily="18" charset="0"/>
              </a:defRPr>
            </a:lvl1pPr>
          </a:lstStyle>
          <a:p>
            <a:r>
              <a:rPr lang="ru-RU" dirty="0"/>
              <a:t>История самолета АНТ-20</a:t>
            </a:r>
          </a:p>
        </p:txBody>
      </p:sp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6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ДК им.</a:t>
            </a:r>
            <a:r>
              <a:rPr lang="en-US" dirty="0" smtClean="0"/>
              <a:t> </a:t>
            </a:r>
            <a:r>
              <a:rPr lang="ru-RU" dirty="0" smtClean="0"/>
              <a:t>Горького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31590"/>
            <a:ext cx="3384376" cy="34563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dirty="0" smtClean="0">
                <a:latin typeface="Georgia" pitchFamily="18" charset="0"/>
              </a:rPr>
              <a:t>    </a:t>
            </a:r>
            <a:r>
              <a:rPr lang="ru-RU" sz="1600" dirty="0" smtClean="0">
                <a:latin typeface="Georgia" pitchFamily="18" charset="0"/>
              </a:rPr>
              <a:t>С </a:t>
            </a:r>
            <a:r>
              <a:rPr lang="ru-RU" sz="1600" dirty="0">
                <a:latin typeface="Georgia" pitchFamily="18" charset="0"/>
              </a:rPr>
              <a:t>высоты птичьего полета он представляет собой огромный самолет. Впрочем, это здание уникальной архитектуры и было задумано как памятник о самолете-гиганте АНТ-20. 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4546"/>
          <a:stretch/>
        </p:blipFill>
        <p:spPr bwMode="auto">
          <a:xfrm>
            <a:off x="4283968" y="1107207"/>
            <a:ext cx="4412357" cy="341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5228683" y="2215581"/>
            <a:ext cx="1964172" cy="1848082"/>
          </a:xfrm>
          <a:custGeom>
            <a:avLst/>
            <a:gdLst>
              <a:gd name="connsiteX0" fmla="*/ 162467 w 1964172"/>
              <a:gd name="connsiteY0" fmla="*/ 832419 h 1848082"/>
              <a:gd name="connsiteX1" fmla="*/ 429167 w 1964172"/>
              <a:gd name="connsiteY1" fmla="*/ 994344 h 1848082"/>
              <a:gd name="connsiteX2" fmla="*/ 524417 w 1964172"/>
              <a:gd name="connsiteY2" fmla="*/ 870519 h 1848082"/>
              <a:gd name="connsiteX3" fmla="*/ 1067342 w 1964172"/>
              <a:gd name="connsiteY3" fmla="*/ 1175319 h 1848082"/>
              <a:gd name="connsiteX4" fmla="*/ 772067 w 1964172"/>
              <a:gd name="connsiteY4" fmla="*/ 1642044 h 1848082"/>
              <a:gd name="connsiteX5" fmla="*/ 1095917 w 1964172"/>
              <a:gd name="connsiteY5" fmla="*/ 1842069 h 1848082"/>
              <a:gd name="connsiteX6" fmla="*/ 1353092 w 1964172"/>
              <a:gd name="connsiteY6" fmla="*/ 1432494 h 1848082"/>
              <a:gd name="connsiteX7" fmla="*/ 1486442 w 1964172"/>
              <a:gd name="connsiteY7" fmla="*/ 1403919 h 1848082"/>
              <a:gd name="connsiteX8" fmla="*/ 1810292 w 1964172"/>
              <a:gd name="connsiteY8" fmla="*/ 794319 h 1848082"/>
              <a:gd name="connsiteX9" fmla="*/ 1724567 w 1964172"/>
              <a:gd name="connsiteY9" fmla="*/ 737169 h 1848082"/>
              <a:gd name="connsiteX10" fmla="*/ 1962692 w 1964172"/>
              <a:gd name="connsiteY10" fmla="*/ 260919 h 1848082"/>
              <a:gd name="connsiteX11" fmla="*/ 1591217 w 1964172"/>
              <a:gd name="connsiteY11" fmla="*/ 89469 h 1848082"/>
              <a:gd name="connsiteX12" fmla="*/ 1343567 w 1964172"/>
              <a:gd name="connsiteY12" fmla="*/ 479994 h 1848082"/>
              <a:gd name="connsiteX13" fmla="*/ 581567 w 1964172"/>
              <a:gd name="connsiteY13" fmla="*/ 3744 h 1848082"/>
              <a:gd name="connsiteX14" fmla="*/ 542 w 1964172"/>
              <a:gd name="connsiteY14" fmla="*/ 794319 h 1848082"/>
              <a:gd name="connsiteX15" fmla="*/ 476792 w 1964172"/>
              <a:gd name="connsiteY15" fmla="*/ 965769 h 1848082"/>
              <a:gd name="connsiteX16" fmla="*/ 505367 w 1964172"/>
              <a:gd name="connsiteY16" fmla="*/ 927669 h 18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4172" h="1848082">
                <a:moveTo>
                  <a:pt x="162467" y="832419"/>
                </a:moveTo>
                <a:cubicBezTo>
                  <a:pt x="265654" y="910206"/>
                  <a:pt x="368842" y="987994"/>
                  <a:pt x="429167" y="994344"/>
                </a:cubicBezTo>
                <a:cubicBezTo>
                  <a:pt x="489492" y="1000694"/>
                  <a:pt x="418054" y="840356"/>
                  <a:pt x="524417" y="870519"/>
                </a:cubicBezTo>
                <a:cubicBezTo>
                  <a:pt x="630780" y="900682"/>
                  <a:pt x="1026067" y="1046732"/>
                  <a:pt x="1067342" y="1175319"/>
                </a:cubicBezTo>
                <a:cubicBezTo>
                  <a:pt x="1108617" y="1303906"/>
                  <a:pt x="767304" y="1530919"/>
                  <a:pt x="772067" y="1642044"/>
                </a:cubicBezTo>
                <a:cubicBezTo>
                  <a:pt x="776830" y="1753169"/>
                  <a:pt x="999080" y="1876994"/>
                  <a:pt x="1095917" y="1842069"/>
                </a:cubicBezTo>
                <a:cubicBezTo>
                  <a:pt x="1192754" y="1807144"/>
                  <a:pt x="1288005" y="1505519"/>
                  <a:pt x="1353092" y="1432494"/>
                </a:cubicBezTo>
                <a:cubicBezTo>
                  <a:pt x="1418179" y="1359469"/>
                  <a:pt x="1410242" y="1510281"/>
                  <a:pt x="1486442" y="1403919"/>
                </a:cubicBezTo>
                <a:cubicBezTo>
                  <a:pt x="1562642" y="1297557"/>
                  <a:pt x="1770605" y="905444"/>
                  <a:pt x="1810292" y="794319"/>
                </a:cubicBezTo>
                <a:cubicBezTo>
                  <a:pt x="1849979" y="683194"/>
                  <a:pt x="1699167" y="826069"/>
                  <a:pt x="1724567" y="737169"/>
                </a:cubicBezTo>
                <a:cubicBezTo>
                  <a:pt x="1749967" y="648269"/>
                  <a:pt x="1984917" y="368869"/>
                  <a:pt x="1962692" y="260919"/>
                </a:cubicBezTo>
                <a:cubicBezTo>
                  <a:pt x="1940467" y="152969"/>
                  <a:pt x="1694404" y="52957"/>
                  <a:pt x="1591217" y="89469"/>
                </a:cubicBezTo>
                <a:cubicBezTo>
                  <a:pt x="1488030" y="125981"/>
                  <a:pt x="1511842" y="494281"/>
                  <a:pt x="1343567" y="479994"/>
                </a:cubicBezTo>
                <a:cubicBezTo>
                  <a:pt x="1175292" y="465707"/>
                  <a:pt x="805405" y="-48644"/>
                  <a:pt x="581567" y="3744"/>
                </a:cubicBezTo>
                <a:cubicBezTo>
                  <a:pt x="357730" y="56131"/>
                  <a:pt x="18004" y="633982"/>
                  <a:pt x="542" y="794319"/>
                </a:cubicBezTo>
                <a:cubicBezTo>
                  <a:pt x="-16920" y="954656"/>
                  <a:pt x="392655" y="943544"/>
                  <a:pt x="476792" y="965769"/>
                </a:cubicBezTo>
                <a:cubicBezTo>
                  <a:pt x="560930" y="987994"/>
                  <a:pt x="533148" y="957831"/>
                  <a:pt x="505367" y="92766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несколько документов 12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6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915566"/>
            <a:ext cx="3538736" cy="37033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   История </a:t>
            </a:r>
            <a:r>
              <a:rPr lang="ru-RU" sz="1600" dirty="0">
                <a:latin typeface="Georgia" pitchFamily="18" charset="0"/>
              </a:rPr>
              <a:t>создания дворца уходит в далекий 1932 год, когда на сессии Всеукраинского Центрального исполнительного комитета было принято решение о строительстве нового социалистического города </a:t>
            </a:r>
            <a:r>
              <a:rPr lang="ru-RU" sz="1600" dirty="0" err="1">
                <a:latin typeface="Georgia" pitchFamily="18" charset="0"/>
              </a:rPr>
              <a:t>Кадиевки</a:t>
            </a:r>
            <a:r>
              <a:rPr lang="ru-RU" sz="1600" dirty="0">
                <a:latin typeface="Georgia" pitchFamily="18" charset="0"/>
              </a:rPr>
              <a:t>, для чего из государственной казны было выделено 250 миллионов рублей. Часть из этих средств пошла на строительство дворца, которое началось в 1937 году.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0" y="1204451"/>
            <a:ext cx="4647136" cy="331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0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строительстве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878" y="915566"/>
            <a:ext cx="4536504" cy="370332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500" dirty="0" smtClean="0">
                <a:latin typeface="Georgia" pitchFamily="18" charset="0"/>
              </a:rPr>
              <a:t>        </a:t>
            </a:r>
            <a:r>
              <a:rPr lang="ru-RU" sz="1500" dirty="0" smtClean="0">
                <a:latin typeface="Georgia" pitchFamily="18" charset="0"/>
              </a:rPr>
              <a:t>В </a:t>
            </a:r>
            <a:r>
              <a:rPr lang="ru-RU" sz="1500" dirty="0">
                <a:latin typeface="Georgia" pitchFamily="18" charset="0"/>
              </a:rPr>
              <a:t>35-м году архитектор К.А. Толь приступил к индивидуальному проекту дворца, ставшим в последствии памятником архитектуры. Размеры дворца-самолета впечатляли: площадь должна была составить 10674 </a:t>
            </a:r>
            <a:r>
              <a:rPr lang="ru-RU" sz="1500" dirty="0" err="1">
                <a:latin typeface="Georgia" pitchFamily="18" charset="0"/>
              </a:rPr>
              <a:t>кв.метра</a:t>
            </a:r>
            <a:r>
              <a:rPr lang="ru-RU" sz="1500" dirty="0">
                <a:latin typeface="Georgia" pitchFamily="18" charset="0"/>
              </a:rPr>
              <a:t>. Для строительства выбрали место над обрывом. В засыпке яра и нивелировке площадки под </a:t>
            </a:r>
            <a:r>
              <a:rPr lang="ru-RU" sz="1500" dirty="0" smtClean="0">
                <a:latin typeface="Georgia" pitchFamily="18" charset="0"/>
              </a:rPr>
              <a:t>строительство </a:t>
            </a:r>
            <a:r>
              <a:rPr lang="ru-RU" sz="1500" dirty="0">
                <a:latin typeface="Georgia" pitchFamily="18" charset="0"/>
              </a:rPr>
              <a:t>принимали участие жители города. Они работали на субботниках и воскресниках, организатором работы стала общественница А.А. Чуркина. Первый кирпич заложил начальник карьера В.К. </a:t>
            </a:r>
            <a:r>
              <a:rPr lang="ru-RU" sz="1500" dirty="0" err="1">
                <a:latin typeface="Georgia" pitchFamily="18" charset="0"/>
              </a:rPr>
              <a:t>Батаков</a:t>
            </a:r>
            <a:r>
              <a:rPr lang="ru-RU" sz="1500" dirty="0">
                <a:latin typeface="Georgia" pitchFamily="18" charset="0"/>
              </a:rPr>
              <a:t>. </a:t>
            </a:r>
          </a:p>
        </p:txBody>
      </p:sp>
      <p:pic>
        <p:nvPicPr>
          <p:cNvPr id="4098" name="Picture 2" descr="http://stakhanov.net.ua/uploads/posts/2012-08/1344800229_centr-dk-gorkogo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95" y="1010816"/>
            <a:ext cx="3251771" cy="359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0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 дворца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10475"/>
          <a:stretch/>
        </p:blipFill>
        <p:spPr bwMode="auto">
          <a:xfrm>
            <a:off x="285407" y="1131590"/>
            <a:ext cx="3939326" cy="334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2" y="1131590"/>
            <a:ext cx="2448272" cy="161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04" y="1131590"/>
            <a:ext cx="2219476" cy="161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3" y="2742295"/>
            <a:ext cx="2448272" cy="173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6673005" y="2742295"/>
            <a:ext cx="2219475" cy="173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несколько документов 11">
            <a:hlinkClick r:id="rId7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4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назван в честь самолета?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7574"/>
            <a:ext cx="3466728" cy="36724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600" dirty="0" smtClean="0">
                <a:latin typeface="Georgia" pitchFamily="18" charset="0"/>
              </a:rPr>
              <a:t>       </a:t>
            </a:r>
            <a:r>
              <a:rPr lang="ru-RU" sz="1600" dirty="0" smtClean="0">
                <a:latin typeface="Georgia" pitchFamily="18" charset="0"/>
              </a:rPr>
              <a:t>Почему </a:t>
            </a:r>
            <a:r>
              <a:rPr lang="ru-RU" sz="1600" dirty="0">
                <a:latin typeface="Georgia" pitchFamily="18" charset="0"/>
              </a:rPr>
              <a:t>было принято столь нестандартное решение? В 1935 году на Ходынском поле потерпел катастрофу самый большой в СССР самолет “</a:t>
            </a:r>
            <a:r>
              <a:rPr lang="ru-RU" sz="1600" dirty="0" smtClean="0">
                <a:latin typeface="Georgia" pitchFamily="18" charset="0"/>
              </a:rPr>
              <a:t>Максим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Горький”,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построенный в </a:t>
            </a:r>
            <a:r>
              <a:rPr lang="ru-RU" sz="1600" dirty="0">
                <a:latin typeface="Georgia" pitchFamily="18" charset="0"/>
              </a:rPr>
              <a:t>единственном экземпляре конструктором </a:t>
            </a:r>
            <a:r>
              <a:rPr lang="ru-RU" sz="1600" dirty="0" err="1">
                <a:latin typeface="Georgia" pitchFamily="18" charset="0"/>
              </a:rPr>
              <a:t>А.Туполевым</a:t>
            </a:r>
            <a:r>
              <a:rPr lang="ru-RU" sz="1600" dirty="0">
                <a:latin typeface="Georgia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78" y="1131590"/>
            <a:ext cx="4666186" cy="340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0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1/10/Aeroflot_ANT-20bi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688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35280" cy="37033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latin typeface="Georgia" pitchFamily="18" charset="0"/>
              </a:rPr>
              <a:t>        </a:t>
            </a:r>
            <a:r>
              <a:rPr lang="ru-RU" sz="1600" dirty="0" smtClean="0">
                <a:latin typeface="Georgia" pitchFamily="18" charset="0"/>
              </a:rPr>
              <a:t>Его </a:t>
            </a:r>
            <a:r>
              <a:rPr lang="ru-RU" sz="1600" dirty="0">
                <a:latin typeface="Georgia" pitchFamily="18" charset="0"/>
              </a:rPr>
              <a:t>размеры впечатляли: Вес - 42 тонны, размах крыльев - 63 метра, вместимость 80 пассажиров и 8 членов экипажа. В создании этого самолёта участвовала вся страна, но около 60% всех было собрано жителями и трудящимися </a:t>
            </a:r>
            <a:r>
              <a:rPr lang="ru-RU" sz="1600" dirty="0" err="1">
                <a:latin typeface="Georgia" pitchFamily="18" charset="0"/>
              </a:rPr>
              <a:t>Кадиевки</a:t>
            </a:r>
            <a:r>
              <a:rPr lang="ru-RU" sz="1600" dirty="0">
                <a:latin typeface="Georgia" pitchFamily="18" charset="0"/>
              </a:rPr>
              <a:t>. Вот почему после катастрофы воздушного лайнера </a:t>
            </a:r>
            <a:r>
              <a:rPr lang="ru-RU" sz="1600" dirty="0" err="1">
                <a:latin typeface="Georgia" pitchFamily="18" charset="0"/>
              </a:rPr>
              <a:t>кадиевчане</a:t>
            </a:r>
            <a:r>
              <a:rPr lang="ru-RU" sz="1600" dirty="0">
                <a:latin typeface="Georgia" pitchFamily="18" charset="0"/>
              </a:rPr>
              <a:t> обратились к правительству СССР с предложением увековечить память о самолете, придав его форму строящемуся дворцу.</a:t>
            </a: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АНТ-20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834880" cy="370332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Georgia" pitchFamily="18" charset="0"/>
              </a:rPr>
              <a:t>        АНТ-20 </a:t>
            </a:r>
            <a:r>
              <a:rPr lang="ru-RU" sz="1600" dirty="0">
                <a:latin typeface="Georgia" pitchFamily="18" charset="0"/>
              </a:rPr>
              <a:t>проектировался на основе АНТ-16, но был больше своего предшественника. На момент постройки АНТ-20 являлся самым большим самолетом в мире. В отличие от многих самолетов-гигантов "Максим Горький" полностью соответствовал предназначению и очень неплохо летал. Первый полет АНТ-20 выполнил в Москве 17 июня 1934 года под управлением экипажа во главе с М. М. Громовым. 18 августа того же года самолет передали </a:t>
            </a:r>
            <a:r>
              <a:rPr lang="ru-RU" sz="1600" dirty="0" err="1">
                <a:latin typeface="Georgia" pitchFamily="18" charset="0"/>
              </a:rPr>
              <a:t>агитэскадрильи</a:t>
            </a:r>
            <a:r>
              <a:rPr lang="ru-RU" sz="1600" dirty="0">
                <a:latin typeface="Georgia" pitchFamily="18" charset="0"/>
              </a:rPr>
              <a:t> "Максим Горький". </a:t>
            </a:r>
          </a:p>
        </p:txBody>
      </p:sp>
      <p:pic>
        <p:nvPicPr>
          <p:cNvPr id="9218" name="Picture 2" descr="http://simanaitissays.files.wordpress.com/2013/03/ant20cutaway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EDEA"/>
              </a:clrFrom>
              <a:clrTo>
                <a:srgbClr val="F1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419621"/>
            <a:ext cx="3384376" cy="23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48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" action="ppaction://hlinkshowjump?jump=previousslide"/>
          </p:cNvPr>
          <p:cNvSpPr/>
          <p:nvPr/>
        </p:nvSpPr>
        <p:spPr>
          <a:xfrm flipH="1">
            <a:off x="7752844" y="4876006"/>
            <a:ext cx="216024" cy="216024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>
            <a:hlinkClick r:id="rId3" action="ppaction://hlinksldjump"/>
          </p:cNvPr>
          <p:cNvSpPr/>
          <p:nvPr/>
        </p:nvSpPr>
        <p:spPr>
          <a:xfrm>
            <a:off x="8089580" y="4876006"/>
            <a:ext cx="419556" cy="21602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8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266</TotalTime>
  <Words>647</Words>
  <Application>Microsoft Office PowerPoint</Application>
  <PresentationFormat>Экран (16:9)</PresentationFormat>
  <Paragraphs>31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Дворец Культуры им. Горького</vt:lpstr>
      <vt:lpstr>Мой проект состоит из 2 частей</vt:lpstr>
      <vt:lpstr>История ДК им. Горького</vt:lpstr>
      <vt:lpstr>История создания</vt:lpstr>
      <vt:lpstr>О строительстве</vt:lpstr>
      <vt:lpstr>Внутри дворца</vt:lpstr>
      <vt:lpstr>Почему назван в честь самолета?</vt:lpstr>
      <vt:lpstr>Продолжение</vt:lpstr>
      <vt:lpstr>АНТ-20</vt:lpstr>
      <vt:lpstr>Характеристика самолёта</vt:lpstr>
      <vt:lpstr>Все начинается с идеи</vt:lpstr>
      <vt:lpstr>Видеоматериалы</vt:lpstr>
      <vt:lpstr>Дальнейшая судьба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Дворец Культуры им. Горького</dc:title>
  <dc:creator>Дмитрий Лазян</dc:creator>
  <cp:lastModifiedBy>Дмитрий Лазян</cp:lastModifiedBy>
  <cp:revision>17</cp:revision>
  <dcterms:created xsi:type="dcterms:W3CDTF">2014-04-27T10:43:30Z</dcterms:created>
  <dcterms:modified xsi:type="dcterms:W3CDTF">2014-04-27T15:10:05Z</dcterms:modified>
</cp:coreProperties>
</file>