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38AEA-51A5-4075-A693-B29D5AD46405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A81F-D4AA-43D0-A602-4D335C2535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Hotel “Golden Crown”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Type of the rooms.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rice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onotype Corsiva" pitchFamily="66" charset="0"/>
              </a:rPr>
              <a:t>Executive Double Room with </a:t>
            </a:r>
            <a:r>
              <a:rPr lang="en-US" sz="3600" dirty="0">
                <a:latin typeface="Monotype Corsiva" pitchFamily="66" charset="0"/>
              </a:rPr>
              <a:t>s</a:t>
            </a:r>
            <a:r>
              <a:rPr lang="en-US" sz="3600" dirty="0" smtClean="0">
                <a:latin typeface="Monotype Corsiva" pitchFamily="66" charset="0"/>
              </a:rPr>
              <a:t>ea view – 320$</a:t>
            </a:r>
          </a:p>
          <a:p>
            <a:r>
              <a:rPr lang="en-US" sz="3600" dirty="0" smtClean="0">
                <a:latin typeface="Monotype Corsiva" pitchFamily="66" charset="0"/>
              </a:rPr>
              <a:t>Classic Double Room with 2 single beds – 150$ </a:t>
            </a:r>
          </a:p>
          <a:p>
            <a:r>
              <a:rPr lang="en-US" sz="3600" dirty="0">
                <a:latin typeface="Monotype Corsiva" pitchFamily="66" charset="0"/>
              </a:rPr>
              <a:t>C</a:t>
            </a:r>
            <a:r>
              <a:rPr lang="en-US" sz="3600" dirty="0" smtClean="0">
                <a:latin typeface="Monotype Corsiva" pitchFamily="66" charset="0"/>
              </a:rPr>
              <a:t>lassic Room – 125$</a:t>
            </a:r>
          </a:p>
          <a:p>
            <a:r>
              <a:rPr lang="en-US" sz="3600" dirty="0" smtClean="0">
                <a:latin typeface="Monotype Corsiva" pitchFamily="66" charset="0"/>
              </a:rPr>
              <a:t>Superior Double Room with 2 single beds and views of the city – 280$</a:t>
            </a:r>
          </a:p>
          <a:p>
            <a:r>
              <a:rPr lang="en-US" sz="3600" dirty="0" smtClean="0">
                <a:latin typeface="Monotype Corsiva" pitchFamily="66" charset="0"/>
              </a:rPr>
              <a:t>Superior King Room "queen-size“ – 250$ </a:t>
            </a:r>
          </a:p>
          <a:p>
            <a:r>
              <a:rPr lang="en-US" sz="3600" dirty="0" smtClean="0">
                <a:latin typeface="Monotype Corsiva" pitchFamily="66" charset="0"/>
              </a:rPr>
              <a:t>Luxury Double Room with sea view – 350$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2428892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WELCOME!</a:t>
            </a:r>
            <a:b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We will be glad to see you!</a:t>
            </a:r>
            <a:endParaRPr lang="ru-RU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1"/>
            <a:ext cx="9144000" cy="1928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latin typeface="Monotype Corsiva" pitchFamily="66" charset="0"/>
              </a:rPr>
              <a:t>The hotel “Golden Crown”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is the most famous hotel in Spain. It located in Barcelona on the coast of Mediterranean Sea. The hotel is very beautiful and comfortable. There is a large range of services.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117288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136023"/>
            <a:ext cx="7657814" cy="472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3191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All the stylish rooms at the hotel are equipped with cable TV and free Wi-Fi. It overlooks the sea.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20723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8643966" cy="47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2457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47938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78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667204" cy="4746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restaurant serves delicious Spanish cuisine. In addition, the hotel has a bar. The café offers fresh coffee, delicious cakes and desserts. In the morning  a rich breakfast "buffet".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5044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8740283" cy="47863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onotype Corsiva" pitchFamily="66" charset="0"/>
              </a:rPr>
              <a:t>The hotel “Golden Crown” has a large swimming pool.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24962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775060" cy="4805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onotype Corsiva" pitchFamily="66" charset="0"/>
              </a:rPr>
              <a:t>In the newly opened Royal Spa you can relax in the relaxation areas, saunas, steam baths.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11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7786710" cy="498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Don’t forget to visit the fitness center.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14422"/>
            <a:ext cx="6858048" cy="532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Hotel “Golden Crown”</vt:lpstr>
      <vt:lpstr>Слайд 2</vt:lpstr>
      <vt:lpstr>All the stylish rooms at the hotel are equipped with cable TV and free Wi-Fi. It overlooks the sea.</vt:lpstr>
      <vt:lpstr>Слайд 4</vt:lpstr>
      <vt:lpstr>Слайд 5</vt:lpstr>
      <vt:lpstr>The restaurant serves delicious Spanish cuisine. In addition, the hotel has a bar. The café offers fresh coffee, delicious cakes and desserts. In the morning  a rich breakfast "buffet".</vt:lpstr>
      <vt:lpstr>The hotel “Golden Crown” has a large swimming pool.</vt:lpstr>
      <vt:lpstr>In the newly opened Royal Spa you can relax in the relaxation areas, saunas, steam baths.</vt:lpstr>
      <vt:lpstr>Don’t forget to visit the fitness center.</vt:lpstr>
      <vt:lpstr>Type of the rooms. Price</vt:lpstr>
      <vt:lpstr>WELCOME!  We will be glad to see you!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@Golden Crown</dc:title>
  <dc:creator>pc</dc:creator>
  <cp:lastModifiedBy>pc</cp:lastModifiedBy>
  <cp:revision>9</cp:revision>
  <dcterms:created xsi:type="dcterms:W3CDTF">2014-03-17T18:39:28Z</dcterms:created>
  <dcterms:modified xsi:type="dcterms:W3CDTF">2014-03-17T20:03:27Z</dcterms:modified>
</cp:coreProperties>
</file>