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Життя без </a:t>
            </a:r>
            <a:r>
              <a:rPr lang="ru-RU" sz="5400" dirty="0" err="1" smtClean="0"/>
              <a:t>конфліктів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err="1" smtClean="0"/>
              <a:t>Підготувала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учениця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11 </a:t>
            </a:r>
            <a:r>
              <a:rPr lang="ru-RU" sz="2000" dirty="0" err="1" smtClean="0"/>
              <a:t>класу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err="1" smtClean="0"/>
              <a:t>Розумівської</a:t>
            </a:r>
            <a:r>
              <a:rPr lang="ru-RU" sz="2000" dirty="0" smtClean="0"/>
              <a:t> ЗОШ</a:t>
            </a:r>
            <a:br>
              <a:rPr lang="ru-RU" sz="2000" dirty="0" smtClean="0"/>
            </a:br>
            <a:r>
              <a:rPr lang="ru-RU" sz="2000" dirty="0" smtClean="0"/>
              <a:t>Хижняк </a:t>
            </a:r>
            <a:r>
              <a:rPr lang="ru-RU" sz="2000" dirty="0" err="1" smtClean="0"/>
              <a:t>Тетяна</a:t>
            </a:r>
            <a:r>
              <a:rPr lang="ru-RU" sz="2000" dirty="0" smtClean="0"/>
              <a:t> </a:t>
            </a:r>
          </a:p>
          <a:p>
            <a:pPr algn="r"/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err="1" smtClean="0"/>
              <a:t>Конфлікти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пронизують</a:t>
            </a:r>
            <a:r>
              <a:rPr lang="ru-RU" sz="2800" dirty="0" smtClean="0"/>
              <a:t> все наше існування і </a:t>
            </a:r>
            <a:r>
              <a:rPr lang="ru-RU" sz="2800" dirty="0" err="1" smtClean="0"/>
              <a:t>настільки</a:t>
            </a:r>
            <a:r>
              <a:rPr lang="ru-RU" sz="2800" dirty="0" smtClean="0"/>
              <a:t> постійно, що в </a:t>
            </a:r>
            <a:r>
              <a:rPr lang="ru-RU" sz="2800" dirty="0" err="1" smtClean="0"/>
              <a:t>психології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виділився</a:t>
            </a:r>
            <a:r>
              <a:rPr lang="ru-RU" sz="2800" dirty="0" smtClean="0"/>
              <a:t> навіть </a:t>
            </a:r>
            <a:r>
              <a:rPr lang="ru-RU" sz="2800" dirty="0" err="1" smtClean="0"/>
              <a:t>цілий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</a:t>
            </a:r>
            <a:r>
              <a:rPr lang="ru-RU" sz="2800" dirty="0" smtClean="0"/>
              <a:t> в </a:t>
            </a:r>
            <a:r>
              <a:rPr lang="ru-RU" sz="2800" dirty="0" err="1" smtClean="0"/>
              <a:t>окрему</a:t>
            </a:r>
            <a:r>
              <a:rPr lang="ru-RU" sz="2800" dirty="0" smtClean="0"/>
              <a:t> науку - </a:t>
            </a:r>
            <a:r>
              <a:rPr lang="ru-RU" sz="2800" dirty="0" err="1" smtClean="0"/>
              <a:t>конфліктологію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Desktop\sp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86190"/>
            <a:ext cx="4178306" cy="275942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    </a:t>
            </a:r>
            <a:r>
              <a:rPr lang="ru-RU" sz="2800" dirty="0" err="1" smtClean="0"/>
              <a:t>Підлітковий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вік</a:t>
            </a:r>
            <a:r>
              <a:rPr lang="ru-RU" sz="2800" dirty="0" smtClean="0"/>
              <a:t> - </a:t>
            </a:r>
            <a:r>
              <a:rPr lang="ru-RU" sz="2800" dirty="0" err="1" smtClean="0"/>
              <a:t>важкий</a:t>
            </a:r>
            <a:r>
              <a:rPr lang="ru-RU" sz="2800" dirty="0" smtClean="0"/>
              <a:t> час і для </a:t>
            </a:r>
            <a:r>
              <a:rPr lang="ru-RU" sz="2800" dirty="0" err="1" smtClean="0"/>
              <a:t>дітей</a:t>
            </a:r>
            <a:r>
              <a:rPr lang="ru-RU" sz="2800" dirty="0" smtClean="0"/>
              <a:t>, і для </a:t>
            </a:r>
            <a:r>
              <a:rPr lang="ru-RU" sz="2800" dirty="0" err="1" smtClean="0"/>
              <a:t>батьків</a:t>
            </a:r>
            <a:r>
              <a:rPr lang="ru-RU" sz="2800" dirty="0" smtClean="0"/>
              <a:t>. І ще не </a:t>
            </a:r>
            <a:r>
              <a:rPr lang="ru-RU" sz="2800" dirty="0" err="1" smtClean="0"/>
              <a:t>відомо</a:t>
            </a:r>
            <a:r>
              <a:rPr lang="ru-RU" sz="2800" dirty="0" smtClean="0"/>
              <a:t>, кому </a:t>
            </a:r>
            <a:r>
              <a:rPr lang="ru-RU" sz="2800" dirty="0" err="1" smtClean="0"/>
              <a:t>сутужніше</a:t>
            </a:r>
            <a:r>
              <a:rPr lang="ru-RU" sz="2800" dirty="0" smtClean="0"/>
              <a:t>. Батьки не </a:t>
            </a:r>
            <a:r>
              <a:rPr lang="ru-RU" sz="2800" dirty="0" err="1" smtClean="0"/>
              <a:t>знають</a:t>
            </a:r>
            <a:r>
              <a:rPr lang="ru-RU" sz="2800" dirty="0" smtClean="0"/>
              <a:t>, як </a:t>
            </a:r>
            <a:r>
              <a:rPr lang="ru-RU" sz="2800" dirty="0" err="1" smtClean="0"/>
              <a:t>поводитись</a:t>
            </a:r>
            <a:r>
              <a:rPr lang="ru-RU" sz="2800" dirty="0" smtClean="0"/>
              <a:t> з майже </a:t>
            </a:r>
            <a:r>
              <a:rPr lang="ru-RU" sz="2800" dirty="0" err="1" smtClean="0"/>
              <a:t>дорослими</a:t>
            </a:r>
            <a:r>
              <a:rPr lang="ru-RU" sz="2800" dirty="0" smtClean="0"/>
              <a:t> чадами:</a:t>
            </a:r>
          </a:p>
          <a:p>
            <a:pPr algn="ctr">
              <a:buNone/>
            </a:pPr>
            <a:r>
              <a:rPr lang="ru-RU" sz="2800" dirty="0" smtClean="0"/>
              <a:t> </a:t>
            </a:r>
            <a:r>
              <a:rPr lang="ru-RU" sz="2800" dirty="0" err="1" smtClean="0"/>
              <a:t>забороняти</a:t>
            </a:r>
            <a:r>
              <a:rPr lang="ru-RU" sz="2800" dirty="0" smtClean="0"/>
              <a:t> чи </a:t>
            </a:r>
            <a:r>
              <a:rPr lang="ru-RU" sz="2800" dirty="0" err="1" smtClean="0"/>
              <a:t>дозволяти</a:t>
            </a:r>
            <a:r>
              <a:rPr lang="ru-RU" sz="2800" dirty="0" smtClean="0"/>
              <a:t>, а </a:t>
            </a:r>
            <a:r>
              <a:rPr lang="ru-RU" sz="2800" dirty="0" err="1" smtClean="0"/>
              <a:t>вчорашні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намагаються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самоствердитись</a:t>
            </a:r>
            <a:r>
              <a:rPr lang="ru-RU" sz="2800" dirty="0" smtClean="0"/>
              <a:t> самими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способами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E:\Desktop\hu-d48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357694"/>
            <a:ext cx="2928958" cy="2500306"/>
          </a:xfrm>
          <a:prstGeom prst="rect">
            <a:avLst/>
          </a:prstGeom>
          <a:noFill/>
        </p:spPr>
      </p:pic>
      <p:pic>
        <p:nvPicPr>
          <p:cNvPr id="2051" name="Picture 3" descr="E:\Desktop\3833653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643446"/>
            <a:ext cx="3000396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/>
              <a:t>Підліткові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переживає</a:t>
            </a:r>
            <a:r>
              <a:rPr lang="ru-RU" sz="2800" dirty="0" smtClean="0"/>
              <a:t> одну із самих  </a:t>
            </a:r>
            <a:r>
              <a:rPr lang="ru-RU" sz="2800" dirty="0" err="1" smtClean="0"/>
              <a:t>гострих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вікових</a:t>
            </a:r>
            <a:r>
              <a:rPr lang="ru-RU" sz="2800" dirty="0" smtClean="0"/>
              <a:t> криз, </a:t>
            </a:r>
            <a:r>
              <a:rPr lang="ru-RU" sz="2800" dirty="0" err="1" smtClean="0"/>
              <a:t>властивий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конфлікт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викликаний</a:t>
            </a:r>
            <a:r>
              <a:rPr lang="ru-RU" sz="2800" dirty="0" smtClean="0"/>
              <a:t>  </a:t>
            </a:r>
            <a:r>
              <a:rPr lang="ru-RU" sz="2800" dirty="0" err="1" smtClean="0"/>
              <a:t>суперечками</a:t>
            </a:r>
            <a:r>
              <a:rPr lang="ru-RU" sz="2800" dirty="0" smtClean="0"/>
              <a:t> із самим собою, </a:t>
            </a:r>
            <a:r>
              <a:rPr lang="ru-RU" sz="2800" dirty="0" err="1" smtClean="0"/>
              <a:t>самопізнанням</a:t>
            </a:r>
            <a:r>
              <a:rPr lang="ru-RU" sz="2800" dirty="0" smtClean="0"/>
              <a:t>, </a:t>
            </a:r>
            <a:r>
              <a:rPr lang="ru-RU" sz="2800" dirty="0" err="1" smtClean="0"/>
              <a:t>самоствердженням</a:t>
            </a:r>
            <a:r>
              <a:rPr lang="ru-RU" sz="2800" dirty="0" smtClean="0"/>
              <a:t> і </a:t>
            </a:r>
            <a:r>
              <a:rPr lang="ru-RU" sz="2800" dirty="0" err="1" smtClean="0"/>
              <a:t>спробами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самореалізації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E:\Desktop\52429_vred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929066"/>
            <a:ext cx="5143536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/>
              <a:t>Проблеми</a:t>
            </a:r>
            <a:r>
              <a:rPr lang="ru-RU" sz="3600" dirty="0" smtClean="0"/>
              <a:t> в </a:t>
            </a:r>
            <a:r>
              <a:rPr lang="ru-RU" sz="3600" dirty="0" err="1" smtClean="0"/>
              <a:t>різних</a:t>
            </a:r>
            <a:r>
              <a:rPr lang="ru-RU" sz="3600" dirty="0" smtClean="0"/>
              <a:t> сферах життя призводять до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конфліктів</a:t>
            </a:r>
            <a:r>
              <a:rPr lang="ru-RU" sz="3600" dirty="0" smtClean="0"/>
              <a:t>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ru-RU" sz="2800" dirty="0" smtClean="0"/>
          </a:p>
          <a:p>
            <a:pPr algn="ctr">
              <a:buFont typeface="Wingdings" pitchFamily="2" charset="2"/>
              <a:buChar char="q"/>
            </a:pPr>
            <a:endParaRPr lang="ru-RU" sz="2800" dirty="0" smtClean="0"/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/>
              <a:t>           </a:t>
            </a:r>
            <a:r>
              <a:rPr lang="ru-RU" sz="2800" dirty="0" err="1" smtClean="0"/>
              <a:t>міжособистісний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конфлікт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спілкуванні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індивідів</a:t>
            </a:r>
            <a:r>
              <a:rPr lang="ru-RU" sz="2800" dirty="0" smtClean="0"/>
              <a:t> з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поглядами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цілями</a:t>
            </a:r>
            <a:r>
              <a:rPr lang="ru-RU" sz="2800" dirty="0" smtClean="0"/>
              <a:t> й характерами, </a:t>
            </a:r>
            <a:r>
              <a:rPr lang="ru-RU" sz="2800" dirty="0" err="1" smtClean="0"/>
              <a:t>їм</a:t>
            </a:r>
            <a:r>
              <a:rPr lang="ru-RU" sz="2800" dirty="0" smtClean="0"/>
              <a:t> складно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800" dirty="0" err="1" smtClean="0"/>
              <a:t>конфлікт</a:t>
            </a:r>
            <a:r>
              <a:rPr lang="ru-RU" sz="2800" dirty="0" smtClean="0"/>
              <a:t> між </a:t>
            </a:r>
            <a:r>
              <a:rPr lang="ru-RU" sz="2800" dirty="0" err="1" smtClean="0"/>
              <a:t>індивідом</a:t>
            </a:r>
            <a:r>
              <a:rPr lang="ru-RU" sz="2800" dirty="0" smtClean="0"/>
              <a:t> і </a:t>
            </a:r>
            <a:r>
              <a:rPr lang="ru-RU" sz="2800" dirty="0" err="1" smtClean="0"/>
              <a:t>групою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позицію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відрізняється</a:t>
            </a:r>
            <a:r>
              <a:rPr lang="ru-RU" sz="2800" dirty="0" smtClean="0"/>
              <a:t> від </a:t>
            </a:r>
            <a:r>
              <a:rPr lang="ru-RU" sz="2800" dirty="0" err="1" smtClean="0"/>
              <a:t>позицій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весь </a:t>
            </a:r>
            <a:r>
              <a:rPr lang="ru-RU" sz="2800" dirty="0" err="1" smtClean="0"/>
              <a:t>клас</a:t>
            </a:r>
            <a:r>
              <a:rPr lang="ru-RU" sz="2800" dirty="0" smtClean="0"/>
              <a:t> </a:t>
            </a:r>
            <a:r>
              <a:rPr lang="ru-RU" sz="2800" dirty="0" err="1" smtClean="0"/>
              <a:t>зриває</a:t>
            </a:r>
            <a:r>
              <a:rPr lang="ru-RU" sz="2800" dirty="0" smtClean="0"/>
              <a:t> урок, а один </a:t>
            </a:r>
            <a:r>
              <a:rPr lang="ru-RU" sz="2800" dirty="0" err="1" smtClean="0"/>
              <a:t>підліток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класі</a:t>
            </a:r>
            <a:r>
              <a:rPr lang="ru-RU" sz="2800" dirty="0" smtClean="0"/>
              <a:t> - його </a:t>
            </a:r>
            <a:r>
              <a:rPr lang="ru-RU" sz="2800" dirty="0" err="1" smtClean="0"/>
              <a:t>стосунки</a:t>
            </a:r>
            <a:r>
              <a:rPr lang="ru-RU" sz="2800" dirty="0" smtClean="0"/>
              <a:t> з </a:t>
            </a:r>
            <a:r>
              <a:rPr lang="ru-RU" sz="2800" dirty="0" err="1" smtClean="0"/>
              <a:t>класом</a:t>
            </a:r>
            <a:r>
              <a:rPr lang="ru-RU" sz="2800" dirty="0" smtClean="0"/>
              <a:t> будуть </a:t>
            </a:r>
            <a:r>
              <a:rPr lang="ru-RU" sz="2800" dirty="0" err="1" smtClean="0"/>
              <a:t>конфліктними</a:t>
            </a:r>
            <a:r>
              <a:rPr lang="ru-RU" sz="2800" dirty="0" smtClean="0"/>
              <a:t>, тому що він </a:t>
            </a:r>
            <a:r>
              <a:rPr lang="ru-RU" sz="2800" dirty="0" err="1" smtClean="0"/>
              <a:t>іде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E:\Desktop\news_0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05887"/>
            <a:ext cx="3857620" cy="26521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dirty="0" err="1" smtClean="0"/>
              <a:t>міжгруповий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через </a:t>
            </a:r>
            <a:r>
              <a:rPr lang="ru-RU" dirty="0" err="1" smtClean="0"/>
              <a:t>протиріччя</a:t>
            </a:r>
            <a:r>
              <a:rPr lang="ru-RU" dirty="0" smtClean="0"/>
              <a:t> та </a:t>
            </a:r>
            <a:r>
              <a:rPr lang="ru-RU" dirty="0" err="1" smtClean="0"/>
              <a:t>ідейні</a:t>
            </a:r>
            <a:r>
              <a:rPr lang="ru-RU" dirty="0" smtClean="0"/>
              <a:t> установки (не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реальні</a:t>
            </a:r>
            <a:r>
              <a:rPr lang="ru-RU" dirty="0" smtClean="0"/>
              <a:t>)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подолати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конфліктну</a:t>
            </a:r>
            <a:r>
              <a:rPr lang="ru-RU" sz="3200" dirty="0" smtClean="0"/>
              <a:t> </a:t>
            </a:r>
            <a:r>
              <a:rPr lang="ru-RU" sz="3200" dirty="0" err="1" smtClean="0"/>
              <a:t>ситуацію</a:t>
            </a:r>
            <a:r>
              <a:rPr lang="ru-RU" sz="3200" dirty="0" smtClean="0"/>
              <a:t>, </a:t>
            </a:r>
            <a:r>
              <a:rPr lang="ru-RU" sz="3200" dirty="0" err="1" smtClean="0"/>
              <a:t>психологі</a:t>
            </a:r>
            <a:r>
              <a:rPr lang="ru-RU" sz="3200" dirty="0" smtClean="0"/>
              <a:t> </a:t>
            </a:r>
            <a:r>
              <a:rPr lang="ru-RU" sz="3200" dirty="0" err="1" smtClean="0"/>
              <a:t>радять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коріння</a:t>
            </a:r>
            <a:r>
              <a:rPr lang="ru-RU" sz="2800" dirty="0" smtClean="0"/>
              <a:t> її зародження, </a:t>
            </a:r>
            <a:r>
              <a:rPr lang="ru-RU" sz="2800" dirty="0" err="1" smtClean="0"/>
              <a:t>визначити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сфери</a:t>
            </a:r>
            <a:r>
              <a:rPr lang="ru-RU" sz="2800" dirty="0" smtClean="0"/>
              <a:t>, причини, </a:t>
            </a:r>
            <a:r>
              <a:rPr lang="ru-RU" sz="2800" dirty="0" err="1" smtClean="0"/>
              <a:t>рівень</a:t>
            </a:r>
            <a:r>
              <a:rPr lang="ru-RU" sz="2800" dirty="0" smtClean="0"/>
              <a:t> и стиль </a:t>
            </a:r>
            <a:r>
              <a:rPr lang="ru-RU" sz="2800" dirty="0" err="1" smtClean="0"/>
              <a:t>конфліктної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взаємодії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 err="1" smtClean="0"/>
              <a:t>Проаналізувати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почуття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емоції</a:t>
            </a:r>
            <a:r>
              <a:rPr lang="ru-RU" sz="2800" dirty="0" smtClean="0"/>
              <a:t> 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конфлікту</a:t>
            </a:r>
            <a:endParaRPr lang="ru-RU" sz="2800" dirty="0" smtClean="0"/>
          </a:p>
          <a:p>
            <a:r>
              <a:rPr lang="ru-RU" sz="2800" dirty="0" err="1" smtClean="0"/>
              <a:t>Зрозуміти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глибинні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інтереси</a:t>
            </a:r>
            <a:r>
              <a:rPr lang="ru-RU" sz="2800" dirty="0" smtClean="0"/>
              <a:t> кожного участника </a:t>
            </a:r>
            <a:r>
              <a:rPr lang="ru-RU" sz="2800" dirty="0" err="1" smtClean="0"/>
              <a:t>конфлікту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Обранти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оптимальну</a:t>
            </a:r>
            <a:r>
              <a:rPr lang="ru-RU" sz="2800" dirty="0" smtClean="0"/>
              <a:t> модель </a:t>
            </a:r>
            <a:r>
              <a:rPr lang="ru-RU" sz="2800" dirty="0" err="1" smtClean="0"/>
              <a:t>поведінки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Обрати </a:t>
            </a:r>
            <a:r>
              <a:rPr lang="ru-RU" sz="2800" dirty="0" err="1" smtClean="0"/>
              <a:t>правильне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втілити</a:t>
            </a:r>
            <a:r>
              <a:rPr lang="ru-RU" sz="2800" dirty="0" smtClean="0"/>
              <a:t> його в життя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кожног</a:t>
            </a:r>
            <a:r>
              <a:rPr lang="ru-RU" sz="2800" dirty="0" smtClean="0"/>
              <a:t> в житті є </a:t>
            </a:r>
            <a:r>
              <a:rPr lang="ru-RU" sz="2800" dirty="0" err="1" smtClean="0"/>
              <a:t>щось</a:t>
            </a:r>
            <a:r>
              <a:rPr lang="ru-RU" sz="2800" dirty="0" smtClean="0"/>
              <a:t> добре і </a:t>
            </a:r>
            <a:r>
              <a:rPr lang="ru-RU" sz="2800" dirty="0" err="1" smtClean="0"/>
              <a:t>погане</a:t>
            </a:r>
            <a:r>
              <a:rPr lang="ru-RU" sz="2800" dirty="0" smtClean="0"/>
              <a:t>.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радіє</a:t>
            </a:r>
            <a:r>
              <a:rPr lang="ru-RU" sz="2800" dirty="0" smtClean="0"/>
              <a:t> і </a:t>
            </a:r>
            <a:r>
              <a:rPr lang="ru-RU" sz="2800" dirty="0" err="1" smtClean="0"/>
              <a:t>засмучується</a:t>
            </a:r>
            <a:r>
              <a:rPr lang="ru-RU" sz="2800" dirty="0" smtClean="0"/>
              <a:t>. І у кожного з нас є </a:t>
            </a:r>
            <a:r>
              <a:rPr lang="ru-RU" sz="2800" dirty="0" err="1" smtClean="0"/>
              <a:t>конфлікти</a:t>
            </a:r>
            <a:r>
              <a:rPr lang="ru-RU" sz="2800" dirty="0" smtClean="0"/>
              <a:t>. Життя не </a:t>
            </a:r>
            <a:r>
              <a:rPr lang="ru-RU" sz="2800" dirty="0" err="1" smtClean="0"/>
              <a:t>ідеальне</a:t>
            </a:r>
            <a:r>
              <a:rPr lang="ru-RU" sz="2800" dirty="0" smtClean="0"/>
              <a:t>, </a:t>
            </a:r>
            <a:r>
              <a:rPr lang="ru-RU" sz="2800" dirty="0" err="1" smtClean="0"/>
              <a:t>адже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помилки</a:t>
            </a:r>
            <a:r>
              <a:rPr lang="ru-RU" sz="2800" dirty="0" smtClean="0"/>
              <a:t> і </a:t>
            </a:r>
            <a:r>
              <a:rPr lang="ru-RU" sz="2800" dirty="0" err="1" smtClean="0"/>
              <a:t>правельні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. Життя не було б </a:t>
            </a:r>
            <a:r>
              <a:rPr lang="ru-RU" sz="2800" dirty="0" err="1" smtClean="0"/>
              <a:t>унікальним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б</a:t>
            </a:r>
            <a:r>
              <a:rPr lang="ru-RU" sz="2800" dirty="0" smtClean="0"/>
              <a:t>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було б </a:t>
            </a:r>
            <a:r>
              <a:rPr lang="ru-RU" sz="2800" dirty="0" err="1" smtClean="0"/>
              <a:t>ідеальним</a:t>
            </a:r>
            <a:r>
              <a:rPr lang="ru-RU" sz="2800" dirty="0" smtClean="0"/>
              <a:t>…</a:t>
            </a:r>
            <a:endParaRPr lang="ru-RU" sz="28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261</Words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Життя без конфліктів </vt:lpstr>
      <vt:lpstr>Слайд 2</vt:lpstr>
      <vt:lpstr>Слайд 3</vt:lpstr>
      <vt:lpstr>Слайд 4</vt:lpstr>
      <vt:lpstr>Проблеми в різних сферах життя призводять до інших конфліктів: </vt:lpstr>
      <vt:lpstr>Слайд 6</vt:lpstr>
      <vt:lpstr>Слайд 7</vt:lpstr>
      <vt:lpstr>Щоб подолати конфліктну ситуацію, психологі радять: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без конфліктів </dc:title>
  <dc:creator>Full</dc:creator>
  <cp:lastModifiedBy>Full</cp:lastModifiedBy>
  <cp:revision>16</cp:revision>
  <dcterms:created xsi:type="dcterms:W3CDTF">2013-11-06T17:06:22Z</dcterms:created>
  <dcterms:modified xsi:type="dcterms:W3CDTF">2013-11-06T20:30:50Z</dcterms:modified>
</cp:coreProperties>
</file>