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User\&#1056;&#1072;&#1073;&#1086;&#1095;&#1080;&#1081;%20&#1089;&#1090;&#1086;&#1083;\&#160;\&#1076;&#1078;&#1072;\lana_del_rey_-_blue_jeans_982334342_25040423_mp3cut.foxcom.su_.mp3" TargetMode="External"/><Relationship Id="rId1" Type="http://schemas.openxmlformats.org/officeDocument/2006/relationships/audio" Target="file:///C:\Documents%20and%20Settings\User\&#1056;&#1072;&#1073;&#1086;&#1095;&#1080;&#1081;%20&#1089;&#1090;&#1086;&#1083;\&#160;\&#1076;&#1078;&#1072;\lana_del_rey_-_video_games_582662223_18040448_mp3cut.foxcom.su_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2;&#1086;&#1080;%20&#1076;&#1086;&#1082;&#1091;&#1084;&#1077;&#1085;&#1090;&#1099;\Downloads\Lana-Del-Rey-Summertime-Sadness-rington(muzofon.com).mp3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071942"/>
            <a:ext cx="7772400" cy="147002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Лана </a:t>
            </a:r>
            <a:r>
              <a:rPr lang="uk-UA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Дель</a:t>
            </a:r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 Рей</a:t>
            </a:r>
            <a:endParaRPr lang="uk-UA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5857844"/>
            <a:ext cx="3557590" cy="1000156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Приготувала</a:t>
            </a:r>
            <a:r>
              <a:rPr lang="ru-RU" sz="1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учениця</a:t>
            </a:r>
            <a:r>
              <a:rPr lang="ru-RU" sz="1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11-А </a:t>
            </a:r>
            <a:r>
              <a:rPr lang="ru-RU" sz="1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класу</a:t>
            </a:r>
            <a:r>
              <a:rPr lang="ru-RU" sz="1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Бойко Н</a:t>
            </a:r>
            <a:r>
              <a:rPr lang="uk-UA" sz="1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аталія</a:t>
            </a:r>
            <a:endParaRPr lang="ru-RU" sz="1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43380"/>
            <a:ext cx="9144000" cy="20002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Елізабет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2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Вулрідж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2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Ґрант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 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—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американська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співачка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та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авторка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пісень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.</a:t>
            </a:r>
          </a:p>
          <a:p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Її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псевдонім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складається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з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імені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актриси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 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Лани Тернер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 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і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назви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автомобіля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Ford Del Rey.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Ліззі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виросла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в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місті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Лейк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Плесід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в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штаті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Нью-Йорк. Все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дитинство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її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родина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переїжджала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 —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з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Алабами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в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Нью-Джерсі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,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потім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в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 Нью-Йорк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entury" pitchFamily="18" charset="0"/>
              </a:rPr>
              <a:t>.</a:t>
            </a:r>
            <a:endParaRPr lang="ru-RU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357826"/>
            <a:ext cx="814393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Живучи в Нью-Йорку </a:t>
            </a:r>
            <a:r>
              <a:rPr lang="ru-RU" dirty="0" err="1" smtClean="0"/>
              <a:t>Ліззі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музикантів-початківців</a:t>
            </a:r>
            <a:r>
              <a:rPr lang="ru-RU" dirty="0" smtClean="0"/>
              <a:t>, </a:t>
            </a:r>
            <a:r>
              <a:rPr lang="ru-RU" dirty="0" err="1" smtClean="0"/>
              <a:t>вечорами</a:t>
            </a:r>
            <a:r>
              <a:rPr lang="ru-RU" dirty="0" smtClean="0"/>
              <a:t> </a:t>
            </a:r>
            <a:r>
              <a:rPr lang="ru-RU" dirty="0" err="1" smtClean="0"/>
              <a:t>виступала</a:t>
            </a:r>
            <a:r>
              <a:rPr lang="ru-RU" dirty="0" smtClean="0"/>
              <a:t> в клубах </a:t>
            </a:r>
            <a:r>
              <a:rPr lang="ru-RU" dirty="0" err="1" smtClean="0"/>
              <a:t>міста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хто</a:t>
            </a:r>
            <a:r>
              <a:rPr lang="ru-RU" dirty="0" smtClean="0"/>
              <a:t>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стати </a:t>
            </a:r>
            <a:r>
              <a:rPr lang="ru-RU" dirty="0" err="1" smtClean="0"/>
              <a:t>чимось</a:t>
            </a:r>
            <a:r>
              <a:rPr lang="ru-RU" dirty="0" smtClean="0"/>
              <a:t> </a:t>
            </a:r>
            <a:r>
              <a:rPr lang="ru-RU" dirty="0" err="1" smtClean="0"/>
              <a:t>більшим</a:t>
            </a:r>
            <a:r>
              <a:rPr lang="ru-RU" dirty="0" smtClean="0"/>
              <a:t>. У 2009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ім'ям</a:t>
            </a:r>
            <a:r>
              <a:rPr lang="ru-RU" dirty="0" smtClean="0"/>
              <a:t> </a:t>
            </a:r>
            <a:r>
              <a:rPr lang="ru-RU" dirty="0" err="1" smtClean="0"/>
              <a:t>Ліззі</a:t>
            </a:r>
            <a:r>
              <a:rPr lang="ru-RU" dirty="0" smtClean="0"/>
              <a:t> Грант вона </a:t>
            </a:r>
            <a:r>
              <a:rPr lang="ru-RU" dirty="0" err="1" smtClean="0"/>
              <a:t>випустила</a:t>
            </a:r>
            <a:r>
              <a:rPr lang="ru-RU" dirty="0" smtClean="0"/>
              <a:t> </a:t>
            </a:r>
            <a:r>
              <a:rPr lang="ru-RU" dirty="0" err="1" smtClean="0"/>
              <a:t>міні-альбом</a:t>
            </a:r>
            <a:r>
              <a:rPr lang="ru-RU" dirty="0" smtClean="0"/>
              <a:t> 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en-US" dirty="0" smtClean="0"/>
              <a:t>Kill </a:t>
            </a:r>
            <a:r>
              <a:rPr lang="en-US" dirty="0" err="1" smtClean="0"/>
              <a:t>Kill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103674"/>
            <a:ext cx="842968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Широка </a:t>
            </a:r>
            <a:r>
              <a:rPr lang="ru-RU" dirty="0" err="1" smtClean="0"/>
              <a:t>популярність</a:t>
            </a:r>
            <a:r>
              <a:rPr lang="ru-RU" dirty="0" smtClean="0"/>
              <a:t> </a:t>
            </a:r>
            <a:r>
              <a:rPr lang="ru-RU" dirty="0" err="1" smtClean="0"/>
              <a:t>прийшла</a:t>
            </a:r>
            <a:r>
              <a:rPr lang="ru-RU" dirty="0" smtClean="0"/>
              <a:t> до Лани </a:t>
            </a:r>
            <a:r>
              <a:rPr lang="ru-RU" dirty="0" err="1" smtClean="0"/>
              <a:t>Дель</a:t>
            </a:r>
            <a:r>
              <a:rPr lang="ru-RU" dirty="0" smtClean="0"/>
              <a:t> Рей </a:t>
            </a:r>
            <a:r>
              <a:rPr lang="ru-RU" dirty="0" err="1" smtClean="0"/>
              <a:t>влітку</a:t>
            </a:r>
            <a:r>
              <a:rPr lang="ru-RU" dirty="0" smtClean="0"/>
              <a:t> 2011 року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випуску</a:t>
            </a:r>
            <a:r>
              <a:rPr lang="ru-RU" dirty="0" smtClean="0"/>
              <a:t> </a:t>
            </a:r>
            <a:r>
              <a:rPr lang="ru-RU" dirty="0" err="1" smtClean="0"/>
              <a:t>відеокліпу</a:t>
            </a:r>
            <a:r>
              <a:rPr lang="ru-RU" dirty="0" smtClean="0"/>
              <a:t> «</a:t>
            </a:r>
            <a:r>
              <a:rPr lang="en-US" dirty="0" smtClean="0"/>
              <a:t>Video Games», </a:t>
            </a:r>
            <a:r>
              <a:rPr lang="ru-RU" dirty="0" err="1" smtClean="0"/>
              <a:t>який</a:t>
            </a:r>
            <a:r>
              <a:rPr lang="ru-RU" dirty="0" smtClean="0"/>
              <a:t> в </a:t>
            </a:r>
            <a:r>
              <a:rPr lang="ru-RU" dirty="0" err="1" smtClean="0"/>
              <a:t>Інтернеті</a:t>
            </a:r>
            <a:r>
              <a:rPr lang="ru-RU" dirty="0" smtClean="0"/>
              <a:t> </a:t>
            </a:r>
            <a:r>
              <a:rPr lang="ru-RU" dirty="0" err="1" smtClean="0"/>
              <a:t>переглянули</a:t>
            </a:r>
            <a:r>
              <a:rPr lang="ru-RU" dirty="0" smtClean="0"/>
              <a:t> 600 000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тижнів</a:t>
            </a:r>
            <a:r>
              <a:rPr lang="en-US" dirty="0" smtClean="0"/>
              <a:t>. </a:t>
            </a:r>
            <a:r>
              <a:rPr lang="ru-RU" dirty="0" err="1" smtClean="0"/>
              <a:t>Співачка</a:t>
            </a:r>
            <a:r>
              <a:rPr lang="ru-RU" dirty="0" smtClean="0"/>
              <a:t> </a:t>
            </a:r>
            <a:r>
              <a:rPr lang="ru-RU" dirty="0" err="1" smtClean="0"/>
              <a:t>називає</a:t>
            </a:r>
            <a:r>
              <a:rPr lang="ru-RU" dirty="0" smtClean="0"/>
              <a:t> себе «</a:t>
            </a:r>
            <a:r>
              <a:rPr lang="ru-RU" dirty="0" err="1" smtClean="0"/>
              <a:t>гангстерською</a:t>
            </a:r>
            <a:r>
              <a:rPr lang="ru-RU" dirty="0" smtClean="0"/>
              <a:t> </a:t>
            </a:r>
            <a:r>
              <a:rPr lang="ru-RU" dirty="0" err="1" smtClean="0"/>
              <a:t>версією</a:t>
            </a:r>
            <a:r>
              <a:rPr lang="ru-RU" dirty="0" smtClean="0"/>
              <a:t> </a:t>
            </a:r>
            <a:r>
              <a:rPr lang="ru-RU" dirty="0" err="1" smtClean="0"/>
              <a:t>Ненсі</a:t>
            </a:r>
            <a:r>
              <a:rPr lang="ru-RU" dirty="0" smtClean="0"/>
              <a:t> </a:t>
            </a:r>
            <a:r>
              <a:rPr lang="ru-RU" dirty="0" err="1" smtClean="0"/>
              <a:t>Сінатри</a:t>
            </a:r>
            <a:r>
              <a:rPr lang="ru-RU" dirty="0" smtClean="0"/>
              <a:t>», а </a:t>
            </a:r>
            <a:r>
              <a:rPr lang="ru-RU" dirty="0" err="1" smtClean="0"/>
              <a:t>свій</a:t>
            </a:r>
            <a:r>
              <a:rPr lang="ru-RU" dirty="0" smtClean="0"/>
              <a:t> стиль — «</a:t>
            </a:r>
            <a:r>
              <a:rPr lang="ru-RU" dirty="0" err="1" smtClean="0"/>
              <a:t>голлівудським</a:t>
            </a:r>
            <a:r>
              <a:rPr lang="ru-RU" dirty="0" smtClean="0"/>
              <a:t> </a:t>
            </a:r>
            <a:r>
              <a:rPr lang="ru-RU" dirty="0" err="1" smtClean="0"/>
              <a:t>седкором</a:t>
            </a:r>
            <a:r>
              <a:rPr lang="ru-RU" dirty="0" smtClean="0"/>
              <a:t>». </a:t>
            </a:r>
            <a:r>
              <a:rPr lang="ru-RU" dirty="0" err="1" smtClean="0"/>
              <a:t>Піар-команда</a:t>
            </a:r>
            <a:r>
              <a:rPr lang="ru-RU" dirty="0" smtClean="0"/>
              <a:t> </a:t>
            </a:r>
            <a:r>
              <a:rPr lang="ru-RU" dirty="0" err="1" smtClean="0"/>
              <a:t>описує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 як «</a:t>
            </a:r>
            <a:r>
              <a:rPr lang="ru-RU" dirty="0" err="1" smtClean="0"/>
              <a:t>кінематографічний</a:t>
            </a:r>
            <a:r>
              <a:rPr lang="ru-RU" dirty="0" smtClean="0"/>
              <a:t> </a:t>
            </a:r>
            <a:r>
              <a:rPr lang="ru-RU" dirty="0" err="1" smtClean="0"/>
              <a:t>темний</a:t>
            </a:r>
            <a:r>
              <a:rPr lang="ru-RU" dirty="0" smtClean="0"/>
              <a:t> поп 21-го </a:t>
            </a:r>
            <a:r>
              <a:rPr lang="ru-RU" dirty="0" err="1" smtClean="0"/>
              <a:t>століття</a:t>
            </a:r>
            <a:r>
              <a:rPr lang="ru-RU" dirty="0" smtClean="0"/>
              <a:t>». Лана </a:t>
            </a:r>
            <a:r>
              <a:rPr lang="ru-RU" dirty="0" err="1" smtClean="0"/>
              <a:t>співає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хрипотою, </a:t>
            </a:r>
            <a:r>
              <a:rPr lang="ru-RU" dirty="0" err="1" smtClean="0"/>
              <a:t>по-кіношному</a:t>
            </a:r>
            <a:r>
              <a:rPr lang="ru-RU" dirty="0" smtClean="0"/>
              <a:t> </a:t>
            </a:r>
            <a:r>
              <a:rPr lang="ru-RU" dirty="0" err="1" smtClean="0"/>
              <a:t>грає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вимовою</a:t>
            </a:r>
            <a:r>
              <a:rPr lang="ru-RU" dirty="0" smtClean="0"/>
              <a:t> </a:t>
            </a:r>
            <a:r>
              <a:rPr lang="ru-RU" dirty="0" err="1" smtClean="0"/>
              <a:t>слів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забуває</a:t>
            </a:r>
            <a:r>
              <a:rPr lang="ru-RU" dirty="0" smtClean="0"/>
              <a:t> </a:t>
            </a:r>
            <a:r>
              <a:rPr lang="ru-RU" dirty="0" err="1" smtClean="0"/>
              <a:t>додати</a:t>
            </a:r>
            <a:r>
              <a:rPr lang="ru-RU" dirty="0" smtClean="0"/>
              <a:t> в вокал </a:t>
            </a:r>
            <a:r>
              <a:rPr lang="ru-RU" dirty="0" err="1" smtClean="0"/>
              <a:t>чуттєвий</a:t>
            </a:r>
            <a:r>
              <a:rPr lang="ru-RU" dirty="0" smtClean="0"/>
              <a:t> </a:t>
            </a:r>
            <a:r>
              <a:rPr lang="ru-RU" dirty="0" err="1" smtClean="0"/>
              <a:t>заклик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80672"/>
            <a:ext cx="91440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пісня</a:t>
            </a:r>
            <a:r>
              <a:rPr lang="ru-RU" dirty="0" smtClean="0"/>
              <a:t>  «</a:t>
            </a:r>
            <a:r>
              <a:rPr lang="en-US" dirty="0" smtClean="0"/>
              <a:t>Video Games», </a:t>
            </a:r>
            <a:r>
              <a:rPr lang="ru-RU" dirty="0" err="1" smtClean="0"/>
              <a:t>опублікована</a:t>
            </a:r>
            <a:r>
              <a:rPr lang="ru-RU" dirty="0" smtClean="0"/>
              <a:t> </a:t>
            </a:r>
            <a:r>
              <a:rPr lang="ru-RU" dirty="0" smtClean="0"/>
              <a:t>в 2011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відзначена</a:t>
            </a:r>
            <a:r>
              <a:rPr lang="ru-RU" dirty="0" smtClean="0"/>
              <a:t> як «</a:t>
            </a:r>
            <a:r>
              <a:rPr lang="ru-RU" dirty="0" err="1" smtClean="0"/>
              <a:t>Найкращий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трек» у </a:t>
            </a:r>
            <a:r>
              <a:rPr lang="ru-RU" dirty="0" err="1" smtClean="0"/>
              <a:t>виданні</a:t>
            </a:r>
            <a:r>
              <a:rPr lang="ru-RU" dirty="0" smtClean="0"/>
              <a:t> 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Pitchfork Media</a:t>
            </a:r>
            <a:r>
              <a:rPr lang="en-US" dirty="0" smtClean="0"/>
              <a:t>. </a:t>
            </a:r>
            <a:r>
              <a:rPr lang="ru-RU" dirty="0" smtClean="0"/>
              <a:t>Перший концерт Лани </a:t>
            </a:r>
            <a:r>
              <a:rPr lang="ru-RU" dirty="0" err="1" smtClean="0"/>
              <a:t>Дель</a:t>
            </a:r>
            <a:r>
              <a:rPr lang="ru-RU" dirty="0" smtClean="0"/>
              <a:t> Рей </a:t>
            </a:r>
            <a:r>
              <a:rPr lang="ru-RU" dirty="0" err="1" smtClean="0"/>
              <a:t>відбувся</a:t>
            </a:r>
            <a:r>
              <a:rPr lang="ru-RU" dirty="0" smtClean="0"/>
              <a:t> в  21 </a:t>
            </a:r>
            <a:r>
              <a:rPr lang="ru-RU" dirty="0" err="1" smtClean="0"/>
              <a:t>вересня</a:t>
            </a:r>
            <a:r>
              <a:rPr lang="ru-RU" dirty="0" smtClean="0"/>
              <a:t> 2011 року. У тому ж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дебютний</a:t>
            </a:r>
            <a:r>
              <a:rPr lang="ru-RU" dirty="0" smtClean="0"/>
              <a:t> </a:t>
            </a:r>
            <a:r>
              <a:rPr lang="ru-RU" dirty="0" err="1" smtClean="0"/>
              <a:t>сингл</a:t>
            </a:r>
            <a:r>
              <a:rPr lang="ru-RU" dirty="0" smtClean="0"/>
              <a:t> «</a:t>
            </a:r>
            <a:r>
              <a:rPr lang="en-US" dirty="0" smtClean="0"/>
              <a:t>Video Games», </a:t>
            </a:r>
            <a:r>
              <a:rPr lang="ru-RU" dirty="0" err="1" smtClean="0"/>
              <a:t>і</a:t>
            </a:r>
            <a:r>
              <a:rPr lang="ru-RU" dirty="0" smtClean="0"/>
              <a:t> «</a:t>
            </a:r>
            <a:r>
              <a:rPr lang="en-US" dirty="0" smtClean="0"/>
              <a:t>Blue Jeans»,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виданий</a:t>
            </a:r>
            <a:r>
              <a:rPr lang="ru-RU" dirty="0" smtClean="0"/>
              <a:t> </a:t>
            </a:r>
            <a:r>
              <a:rPr lang="ru-RU" dirty="0" err="1" smtClean="0"/>
              <a:t>компанією</a:t>
            </a:r>
            <a:r>
              <a:rPr lang="ru-RU" dirty="0" smtClean="0"/>
              <a:t> </a:t>
            </a:r>
            <a:r>
              <a:rPr lang="ru-RU" dirty="0" err="1" smtClean="0"/>
              <a:t>звукозапису</a:t>
            </a:r>
            <a:r>
              <a:rPr lang="ru-RU" dirty="0" smtClean="0"/>
              <a:t> </a:t>
            </a:r>
            <a:r>
              <a:rPr lang="en-US" dirty="0" smtClean="0"/>
              <a:t>Stranger Records </a:t>
            </a:r>
            <a:r>
              <a:rPr lang="ru-RU" dirty="0" smtClean="0"/>
              <a:t>на </a:t>
            </a:r>
            <a:r>
              <a:rPr lang="ru-RU" dirty="0" err="1" smtClean="0"/>
              <a:t>вінілі</a:t>
            </a:r>
            <a:r>
              <a:rPr lang="ru-RU" dirty="0" smtClean="0"/>
              <a:t> 10 </a:t>
            </a:r>
            <a:r>
              <a:rPr lang="ru-RU" dirty="0" err="1" smtClean="0"/>
              <a:t>жовтня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цифровому </a:t>
            </a:r>
            <a:r>
              <a:rPr lang="ru-RU" dirty="0" err="1" smtClean="0"/>
              <a:t>форматі</a:t>
            </a:r>
            <a:r>
              <a:rPr lang="ru-RU" dirty="0" smtClean="0"/>
              <a:t> на </a:t>
            </a:r>
            <a:r>
              <a:rPr lang="ru-RU" dirty="0" err="1" smtClean="0"/>
              <a:t>наступний</a:t>
            </a:r>
            <a:r>
              <a:rPr lang="ru-RU" dirty="0" smtClean="0"/>
              <a:t> день,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посів</a:t>
            </a:r>
            <a:r>
              <a:rPr lang="ru-RU" dirty="0" smtClean="0"/>
              <a:t> </a:t>
            </a:r>
            <a:r>
              <a:rPr lang="ru-RU" dirty="0" err="1" smtClean="0"/>
              <a:t>дев'яте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третє</a:t>
            </a:r>
            <a:r>
              <a:rPr lang="ru-RU" dirty="0" smtClean="0"/>
              <a:t> — в </a:t>
            </a:r>
            <a:r>
              <a:rPr lang="ru-RU" dirty="0" err="1" smtClean="0"/>
              <a:t>Нідерландах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lana_del_rey_-_video_games_582662223_18040448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4786322"/>
            <a:ext cx="304800" cy="304800"/>
          </a:xfrm>
          <a:prstGeom prst="rect">
            <a:avLst/>
          </a:prstGeom>
        </p:spPr>
      </p:pic>
      <p:pic>
        <p:nvPicPr>
          <p:cNvPr id="4" name="lana_del_rey_-_blue_jeans_982334342_25040423_mp3cut.foxcom.su_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501090" y="478632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8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3357554" cy="6186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Лана </a:t>
            </a:r>
            <a:r>
              <a:rPr lang="ru-RU" dirty="0" err="1" smtClean="0"/>
              <a:t>Дель</a:t>
            </a:r>
            <a:r>
              <a:rPr lang="ru-RU" dirty="0" smtClean="0"/>
              <a:t> Рей </a:t>
            </a:r>
            <a:r>
              <a:rPr lang="ru-RU" dirty="0" err="1" smtClean="0"/>
              <a:t>була</a:t>
            </a:r>
            <a:r>
              <a:rPr lang="ru-RU" dirty="0" smtClean="0"/>
              <a:t> описана як "</a:t>
            </a:r>
            <a:r>
              <a:rPr lang="ru-RU" dirty="0" err="1" smtClean="0"/>
              <a:t>самопроголошена</a:t>
            </a:r>
            <a:r>
              <a:rPr lang="ru-RU" dirty="0" smtClean="0"/>
              <a:t> </a:t>
            </a:r>
            <a:r>
              <a:rPr lang="ru-RU" dirty="0" err="1" smtClean="0"/>
              <a:t>гангстерська</a:t>
            </a:r>
            <a:r>
              <a:rPr lang="ru-RU" dirty="0" smtClean="0"/>
              <a:t> </a:t>
            </a:r>
            <a:r>
              <a:rPr lang="ru-RU" dirty="0" err="1" smtClean="0"/>
              <a:t>версія</a:t>
            </a:r>
            <a:r>
              <a:rPr lang="ru-RU" dirty="0" smtClean="0"/>
              <a:t> </a:t>
            </a:r>
            <a:r>
              <a:rPr lang="ru-RU" dirty="0" err="1" smtClean="0"/>
              <a:t>Ненсі</a:t>
            </a:r>
            <a:r>
              <a:rPr lang="ru-RU" dirty="0" smtClean="0"/>
              <a:t> </a:t>
            </a:r>
            <a:r>
              <a:rPr lang="ru-RU" dirty="0" err="1" smtClean="0"/>
              <a:t>Сінатри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музика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відмічена</a:t>
            </a:r>
            <a:r>
              <a:rPr lang="ru-RU" dirty="0" smtClean="0"/>
              <a:t> </a:t>
            </a:r>
            <a:r>
              <a:rPr lang="ru-RU" dirty="0" err="1" smtClean="0"/>
              <a:t>кінематографічністю</a:t>
            </a:r>
            <a:r>
              <a:rPr lang="ru-RU" dirty="0" smtClean="0"/>
              <a:t> звуку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посилання</a:t>
            </a:r>
            <a:r>
              <a:rPr lang="ru-RU" dirty="0" smtClean="0"/>
              <a:t> на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аспекти</a:t>
            </a:r>
            <a:r>
              <a:rPr lang="ru-RU" dirty="0" smtClean="0"/>
              <a:t> </a:t>
            </a:r>
            <a:r>
              <a:rPr lang="ru-RU" dirty="0" err="1" smtClean="0"/>
              <a:t>поп-культури</a:t>
            </a:r>
            <a:r>
              <a:rPr lang="ru-RU" dirty="0" smtClean="0"/>
              <a:t> 1950-х </a:t>
            </a:r>
            <a:r>
              <a:rPr lang="ru-RU" dirty="0" err="1" smtClean="0"/>
              <a:t>і</a:t>
            </a:r>
            <a:r>
              <a:rPr lang="ru-RU" dirty="0" smtClean="0"/>
              <a:t> 60-х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Ноа</a:t>
            </a:r>
            <a:r>
              <a:rPr lang="ru-RU" dirty="0" smtClean="0"/>
              <a:t> </a:t>
            </a:r>
            <a:r>
              <a:rPr lang="ru-RU" dirty="0" err="1" smtClean="0"/>
              <a:t>Леві</a:t>
            </a:r>
            <a:r>
              <a:rPr lang="ru-RU" dirty="0" smtClean="0"/>
              <a:t>, </a:t>
            </a:r>
            <a:r>
              <a:rPr lang="ru-RU" dirty="0" err="1" smtClean="0"/>
              <a:t>головний</a:t>
            </a:r>
            <a:r>
              <a:rPr lang="ru-RU" dirty="0" smtClean="0"/>
              <a:t> редактор журналу </a:t>
            </a:r>
            <a:r>
              <a:rPr lang="en-US" i="1" dirty="0" smtClean="0"/>
              <a:t>In Touch Weekly</a:t>
            </a:r>
            <a:r>
              <a:rPr lang="en-US" dirty="0" smtClean="0"/>
              <a:t>, </a:t>
            </a:r>
            <a:r>
              <a:rPr lang="ru-RU" dirty="0" err="1" smtClean="0"/>
              <a:t>відзначила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відданість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талант </a:t>
            </a:r>
            <a:r>
              <a:rPr lang="ru-RU" dirty="0" err="1" smtClean="0"/>
              <a:t>безперечні</a:t>
            </a:r>
            <a:r>
              <a:rPr lang="ru-RU" dirty="0" smtClean="0"/>
              <a:t>: «Я думаю, </a:t>
            </a:r>
            <a:r>
              <a:rPr lang="ru-RU" dirty="0" err="1" smtClean="0"/>
              <a:t>що</a:t>
            </a:r>
            <a:r>
              <a:rPr lang="ru-RU" dirty="0" smtClean="0"/>
              <a:t> вона </a:t>
            </a:r>
            <a:r>
              <a:rPr lang="ru-RU" dirty="0" err="1" smtClean="0"/>
              <a:t>піклується</a:t>
            </a:r>
            <a:r>
              <a:rPr lang="ru-RU" dirty="0" smtClean="0"/>
              <a:t> про </a:t>
            </a:r>
            <a:r>
              <a:rPr lang="ru-RU" dirty="0" err="1" smtClean="0"/>
              <a:t>мистецтво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вона </a:t>
            </a:r>
            <a:r>
              <a:rPr lang="ru-RU" dirty="0" err="1" smtClean="0"/>
              <a:t>створює</a:t>
            </a:r>
            <a:r>
              <a:rPr lang="ru-RU" dirty="0" smtClean="0"/>
              <a:t>. Я думаю, </a:t>
            </a:r>
            <a:r>
              <a:rPr lang="ru-RU" dirty="0" err="1" smtClean="0"/>
              <a:t>що</a:t>
            </a:r>
            <a:r>
              <a:rPr lang="ru-RU" dirty="0" smtClean="0"/>
              <a:t> вона </a:t>
            </a:r>
            <a:r>
              <a:rPr lang="ru-RU" dirty="0" err="1" smtClean="0"/>
              <a:t>зовсім</a:t>
            </a:r>
            <a:r>
              <a:rPr lang="ru-RU" dirty="0" smtClean="0"/>
              <a:t> не </a:t>
            </a:r>
            <a:r>
              <a:rPr lang="ru-RU" dirty="0" err="1" smtClean="0"/>
              <a:t>прикидається</a:t>
            </a:r>
            <a:r>
              <a:rPr lang="ru-RU" dirty="0" smtClean="0"/>
              <a:t>».</a:t>
            </a:r>
          </a:p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музичних</a:t>
            </a:r>
            <a:r>
              <a:rPr lang="ru-RU" dirty="0" smtClean="0"/>
              <a:t> </a:t>
            </a:r>
            <a:r>
              <a:rPr lang="ru-RU" dirty="0" err="1" smtClean="0"/>
              <a:t>впливів</a:t>
            </a:r>
            <a:r>
              <a:rPr lang="ru-RU" dirty="0" smtClean="0"/>
              <a:t> Лана </a:t>
            </a:r>
            <a:r>
              <a:rPr lang="ru-RU" dirty="0" err="1" smtClean="0"/>
              <a:t>Дель</a:t>
            </a:r>
            <a:r>
              <a:rPr lang="ru-RU" dirty="0" smtClean="0"/>
              <a:t> Рей приводить в приклад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артистів</a:t>
            </a:r>
            <a:r>
              <a:rPr lang="ru-RU" dirty="0" smtClean="0"/>
              <a:t>, таких як </a:t>
            </a:r>
            <a:r>
              <a:rPr lang="ru-RU" dirty="0" err="1" smtClean="0"/>
              <a:t>Брітні</a:t>
            </a:r>
            <a:r>
              <a:rPr lang="ru-RU" dirty="0" smtClean="0"/>
              <a:t> </a:t>
            </a:r>
            <a:r>
              <a:rPr lang="ru-RU" dirty="0" err="1" smtClean="0"/>
              <a:t>Спірс</a:t>
            </a:r>
            <a:r>
              <a:rPr lang="ru-RU" dirty="0" smtClean="0"/>
              <a:t>, </a:t>
            </a:r>
            <a:r>
              <a:rPr lang="ru-RU" dirty="0" err="1" smtClean="0"/>
              <a:t>Елвіс</a:t>
            </a:r>
            <a:r>
              <a:rPr lang="ru-RU" dirty="0" smtClean="0"/>
              <a:t> </a:t>
            </a:r>
            <a:r>
              <a:rPr lang="ru-RU" dirty="0" err="1" smtClean="0"/>
              <a:t>Преслі</a:t>
            </a:r>
            <a:r>
              <a:rPr lang="ru-RU" dirty="0" smtClean="0"/>
              <a:t>, </a:t>
            </a:r>
            <a:r>
              <a:rPr lang="en-US" dirty="0" smtClean="0"/>
              <a:t> </a:t>
            </a:r>
            <a:r>
              <a:rPr lang="ru-RU" dirty="0" err="1" smtClean="0"/>
              <a:t>Френк</a:t>
            </a:r>
            <a:r>
              <a:rPr lang="ru-RU" dirty="0" smtClean="0"/>
              <a:t> </a:t>
            </a:r>
            <a:r>
              <a:rPr lang="ru-RU" dirty="0" err="1" smtClean="0"/>
              <a:t>Сінатра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en-US" dirty="0" smtClean="0"/>
              <a:t>Eminem.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818" y="0"/>
            <a:ext cx="378618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10 </a:t>
            </a:r>
            <a:r>
              <a:rPr lang="ru-RU" dirty="0" err="1" smtClean="0"/>
              <a:t>червня</a:t>
            </a:r>
            <a:r>
              <a:rPr lang="ru-RU" dirty="0" smtClean="0"/>
              <a:t> 2013 року в </a:t>
            </a:r>
            <a:r>
              <a:rPr lang="ru-RU" dirty="0" err="1" smtClean="0"/>
              <a:t>палаці</a:t>
            </a:r>
            <a:r>
              <a:rPr lang="ru-RU" dirty="0" smtClean="0"/>
              <a:t> «</a:t>
            </a:r>
            <a:r>
              <a:rPr lang="ru-RU" dirty="0" err="1" smtClean="0"/>
              <a:t>Україна</a:t>
            </a:r>
            <a:r>
              <a:rPr lang="ru-RU" dirty="0" smtClean="0"/>
              <a:t>» </a:t>
            </a:r>
            <a:r>
              <a:rPr lang="ru-RU" dirty="0" err="1" smtClean="0"/>
              <a:t>відбувся</a:t>
            </a:r>
            <a:r>
              <a:rPr lang="ru-RU" dirty="0" smtClean="0"/>
              <a:t> концерт, на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Дель</a:t>
            </a:r>
            <a:r>
              <a:rPr lang="ru-RU" dirty="0" smtClean="0"/>
              <a:t> Рей представила </a:t>
            </a:r>
            <a:r>
              <a:rPr lang="ru-RU" dirty="0" err="1" smtClean="0"/>
              <a:t>програму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нового альбому «</a:t>
            </a:r>
            <a:r>
              <a:rPr lang="ru-RU" dirty="0" err="1" smtClean="0"/>
              <a:t>Born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Die</a:t>
            </a:r>
            <a:r>
              <a:rPr lang="ru-RU" dirty="0" smtClean="0"/>
              <a:t>: </a:t>
            </a:r>
            <a:r>
              <a:rPr lang="ru-RU" dirty="0" err="1" smtClean="0"/>
              <a:t>Paradise</a:t>
            </a:r>
            <a:r>
              <a:rPr lang="ru-RU" dirty="0" smtClean="0"/>
              <a:t> </a:t>
            </a:r>
            <a:r>
              <a:rPr lang="ru-RU" dirty="0" err="1" smtClean="0"/>
              <a:t>Edition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na-Del-Rey-Summertime-Sadness-rington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285728"/>
            <a:ext cx="866780" cy="86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114</Words>
  <PresentationFormat>Экран (4:3)</PresentationFormat>
  <Paragraphs>10</Paragraphs>
  <Slides>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Лана Дель Рей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Лана Дель Рей</dc:title>
  <cp:lastModifiedBy>User</cp:lastModifiedBy>
  <cp:revision>6</cp:revision>
  <dcterms:modified xsi:type="dcterms:W3CDTF">2014-04-29T21:28:54Z</dcterms:modified>
</cp:coreProperties>
</file>