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7" d="100"/>
          <a:sy n="117" d="100"/>
        </p:scale>
        <p:origin x="-145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uk-UA" smtClean="0"/>
              <a:t>Зразок заголовка</a:t>
            </a:r>
            <a:endParaRPr lang="uk-UA"/>
          </a:p>
        </p:txBody>
      </p:sp>
      <p:sp>
        <p:nvSpPr>
          <p:cNvPr id="3" name="Пі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smtClean="0"/>
              <a:t>Зразок підзаголовка</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11.02.2015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ертикального напису 2"/>
          <p:cNvSpPr>
            <a:spLocks noGrp="1"/>
          </p:cNvSpPr>
          <p:nvPr>
            <p:ph type="body" orient="vert" idx="1"/>
          </p:nvPr>
        </p:nvSpPr>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11.02.2015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Вертикальний заголовок 1"/>
          <p:cNvSpPr>
            <a:spLocks noGrp="1"/>
          </p:cNvSpPr>
          <p:nvPr>
            <p:ph type="title" orient="vert"/>
          </p:nvPr>
        </p:nvSpPr>
        <p:spPr>
          <a:xfrm>
            <a:off x="6629400" y="274638"/>
            <a:ext cx="2057400" cy="5851525"/>
          </a:xfrm>
        </p:spPr>
        <p:txBody>
          <a:bodyPr vert="eaVert"/>
          <a:lstStyle/>
          <a:p>
            <a:r>
              <a:rPr lang="uk-UA" smtClean="0"/>
              <a:t>Зразок заголовка</a:t>
            </a:r>
            <a:endParaRPr lang="uk-UA"/>
          </a:p>
        </p:txBody>
      </p:sp>
      <p:sp>
        <p:nvSpPr>
          <p:cNvPr id="3" name="Місце для вертикального напису 2"/>
          <p:cNvSpPr>
            <a:spLocks noGrp="1"/>
          </p:cNvSpPr>
          <p:nvPr>
            <p:ph type="body" orient="vert" idx="1"/>
          </p:nvPr>
        </p:nvSpPr>
        <p:spPr>
          <a:xfrm>
            <a:off x="457200" y="274638"/>
            <a:ext cx="6019800" cy="5851525"/>
          </a:xfrm>
        </p:spPr>
        <p:txBody>
          <a:bodyPr vert="eaVert"/>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11.02.2015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і об'є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idx="1"/>
          </p:nvPr>
        </p:nvSpPr>
        <p:spPr/>
        <p:txBody>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10"/>
          </p:nvPr>
        </p:nvSpPr>
        <p:spPr/>
        <p:txBody>
          <a:bodyPr/>
          <a:lstStyle/>
          <a:p>
            <a:fld id="{893959E6-847B-4937-8C3D-49CDB5BA4EF3}" type="datetimeFigureOut">
              <a:rPr lang="uk-UA" smtClean="0"/>
              <a:pPr/>
              <a:t>11.02.2015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озділу">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uk-UA" smtClean="0"/>
              <a:t>Зразок заголовка</a:t>
            </a:r>
            <a:endParaRPr lang="uk-UA"/>
          </a:p>
        </p:txBody>
      </p:sp>
      <p:sp>
        <p:nvSpPr>
          <p:cNvPr id="3" name="Місце для тексту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smtClean="0"/>
              <a:t>Зразок тексту</a:t>
            </a:r>
          </a:p>
        </p:txBody>
      </p:sp>
      <p:sp>
        <p:nvSpPr>
          <p:cNvPr id="4" name="Місце для дати 3"/>
          <p:cNvSpPr>
            <a:spLocks noGrp="1"/>
          </p:cNvSpPr>
          <p:nvPr>
            <p:ph type="dt" sz="half" idx="10"/>
          </p:nvPr>
        </p:nvSpPr>
        <p:spPr/>
        <p:txBody>
          <a:bodyPr/>
          <a:lstStyle/>
          <a:p>
            <a:fld id="{893959E6-847B-4937-8C3D-49CDB5BA4EF3}" type="datetimeFigureOut">
              <a:rPr lang="uk-UA" smtClean="0"/>
              <a:pPr/>
              <a:t>11.02.2015</a:t>
            </a:fld>
            <a:endParaRPr lang="uk-UA"/>
          </a:p>
        </p:txBody>
      </p:sp>
      <p:sp>
        <p:nvSpPr>
          <p:cNvPr id="5" name="Місце для нижнього колонтитула 4"/>
          <p:cNvSpPr>
            <a:spLocks noGrp="1"/>
          </p:cNvSpPr>
          <p:nvPr>
            <p:ph type="ftr" sz="quarter" idx="11"/>
          </p:nvPr>
        </p:nvSpPr>
        <p:spPr/>
        <p:txBody>
          <a:bodyPr/>
          <a:lstStyle/>
          <a:p>
            <a:endParaRPr lang="uk-UA"/>
          </a:p>
        </p:txBody>
      </p:sp>
      <p:sp>
        <p:nvSpPr>
          <p:cNvPr id="6" name="Місце для номера слайда 5"/>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вмісту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вмісту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дати 4"/>
          <p:cNvSpPr>
            <a:spLocks noGrp="1"/>
          </p:cNvSpPr>
          <p:nvPr>
            <p:ph type="dt" sz="half" idx="10"/>
          </p:nvPr>
        </p:nvSpPr>
        <p:spPr/>
        <p:txBody>
          <a:bodyPr/>
          <a:lstStyle/>
          <a:p>
            <a:fld id="{893959E6-847B-4937-8C3D-49CDB5BA4EF3}" type="datetimeFigureOut">
              <a:rPr lang="uk-UA" smtClean="0"/>
              <a:pPr/>
              <a:t>11.02.2015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uk-UA" smtClean="0"/>
              <a:t>Зразок заголовка</a:t>
            </a:r>
            <a:endParaRPr lang="uk-UA"/>
          </a:p>
        </p:txBody>
      </p:sp>
      <p:sp>
        <p:nvSpPr>
          <p:cNvPr id="3" name="Місце для тексту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4" name="Місце для вмісту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5" name="Місце для тексту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smtClean="0"/>
              <a:t>Зразок тексту</a:t>
            </a:r>
          </a:p>
        </p:txBody>
      </p:sp>
      <p:sp>
        <p:nvSpPr>
          <p:cNvPr id="6" name="Місце для вмісту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7" name="Місце для дати 6"/>
          <p:cNvSpPr>
            <a:spLocks noGrp="1"/>
          </p:cNvSpPr>
          <p:nvPr>
            <p:ph type="dt" sz="half" idx="10"/>
          </p:nvPr>
        </p:nvSpPr>
        <p:spPr/>
        <p:txBody>
          <a:bodyPr/>
          <a:lstStyle/>
          <a:p>
            <a:fld id="{893959E6-847B-4937-8C3D-49CDB5BA4EF3}" type="datetimeFigureOut">
              <a:rPr lang="uk-UA" smtClean="0"/>
              <a:pPr/>
              <a:t>11.02.2015</a:t>
            </a:fld>
            <a:endParaRPr lang="uk-UA"/>
          </a:p>
        </p:txBody>
      </p:sp>
      <p:sp>
        <p:nvSpPr>
          <p:cNvPr id="8" name="Місце для нижнього колонтитула 7"/>
          <p:cNvSpPr>
            <a:spLocks noGrp="1"/>
          </p:cNvSpPr>
          <p:nvPr>
            <p:ph type="ftr" sz="quarter" idx="11"/>
          </p:nvPr>
        </p:nvSpPr>
        <p:spPr/>
        <p:txBody>
          <a:bodyPr/>
          <a:lstStyle/>
          <a:p>
            <a:endParaRPr lang="uk-UA"/>
          </a:p>
        </p:txBody>
      </p:sp>
      <p:sp>
        <p:nvSpPr>
          <p:cNvPr id="9" name="Місце для номера слайда 8"/>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smtClean="0"/>
              <a:t>Зразок заголовка</a:t>
            </a:r>
            <a:endParaRPr lang="uk-UA"/>
          </a:p>
        </p:txBody>
      </p:sp>
      <p:sp>
        <p:nvSpPr>
          <p:cNvPr id="3" name="Місце для дати 2"/>
          <p:cNvSpPr>
            <a:spLocks noGrp="1"/>
          </p:cNvSpPr>
          <p:nvPr>
            <p:ph type="dt" sz="half" idx="10"/>
          </p:nvPr>
        </p:nvSpPr>
        <p:spPr/>
        <p:txBody>
          <a:bodyPr/>
          <a:lstStyle/>
          <a:p>
            <a:fld id="{893959E6-847B-4937-8C3D-49CDB5BA4EF3}" type="datetimeFigureOut">
              <a:rPr lang="uk-UA" smtClean="0"/>
              <a:pPr/>
              <a:t>11.02.2015</a:t>
            </a:fld>
            <a:endParaRPr lang="uk-UA"/>
          </a:p>
        </p:txBody>
      </p:sp>
      <p:sp>
        <p:nvSpPr>
          <p:cNvPr id="4" name="Місце для нижнього колонтитула 3"/>
          <p:cNvSpPr>
            <a:spLocks noGrp="1"/>
          </p:cNvSpPr>
          <p:nvPr>
            <p:ph type="ftr" sz="quarter" idx="11"/>
          </p:nvPr>
        </p:nvSpPr>
        <p:spPr/>
        <p:txBody>
          <a:bodyPr/>
          <a:lstStyle/>
          <a:p>
            <a:endParaRPr lang="uk-UA"/>
          </a:p>
        </p:txBody>
      </p:sp>
      <p:sp>
        <p:nvSpPr>
          <p:cNvPr id="5" name="Місце для номера слайда 4"/>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Місце для дати 1"/>
          <p:cNvSpPr>
            <a:spLocks noGrp="1"/>
          </p:cNvSpPr>
          <p:nvPr>
            <p:ph type="dt" sz="half" idx="10"/>
          </p:nvPr>
        </p:nvSpPr>
        <p:spPr/>
        <p:txBody>
          <a:bodyPr/>
          <a:lstStyle/>
          <a:p>
            <a:fld id="{893959E6-847B-4937-8C3D-49CDB5BA4EF3}" type="datetimeFigureOut">
              <a:rPr lang="uk-UA" smtClean="0"/>
              <a:pPr/>
              <a:t>11.02.2015</a:t>
            </a:fld>
            <a:endParaRPr lang="uk-UA"/>
          </a:p>
        </p:txBody>
      </p:sp>
      <p:sp>
        <p:nvSpPr>
          <p:cNvPr id="3" name="Місце для нижнього колонтитула 2"/>
          <p:cNvSpPr>
            <a:spLocks noGrp="1"/>
          </p:cNvSpPr>
          <p:nvPr>
            <p:ph type="ftr" sz="quarter" idx="11"/>
          </p:nvPr>
        </p:nvSpPr>
        <p:spPr/>
        <p:txBody>
          <a:bodyPr/>
          <a:lstStyle/>
          <a:p>
            <a:endParaRPr lang="uk-UA"/>
          </a:p>
        </p:txBody>
      </p:sp>
      <p:sp>
        <p:nvSpPr>
          <p:cNvPr id="4" name="Місце для номера слайда 3"/>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uk-UA" smtClean="0"/>
              <a:t>Зразок заголовка</a:t>
            </a:r>
            <a:endParaRPr lang="uk-UA"/>
          </a:p>
        </p:txBody>
      </p:sp>
      <p:sp>
        <p:nvSpPr>
          <p:cNvPr id="3" name="Місце для вмісту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тексту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893959E6-847B-4937-8C3D-49CDB5BA4EF3}" type="datetimeFigureOut">
              <a:rPr lang="uk-UA" smtClean="0"/>
              <a:pPr/>
              <a:t>11.02.2015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Зображення з підпис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uk-UA" smtClean="0"/>
              <a:t>Зразок заголовка</a:t>
            </a:r>
            <a:endParaRPr lang="uk-UA"/>
          </a:p>
        </p:txBody>
      </p:sp>
      <p:sp>
        <p:nvSpPr>
          <p:cNvPr id="3" name="Місце для рисунк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Місце для тексту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smtClean="0"/>
              <a:t>Зразок тексту</a:t>
            </a:r>
          </a:p>
        </p:txBody>
      </p:sp>
      <p:sp>
        <p:nvSpPr>
          <p:cNvPr id="5" name="Місце для дати 4"/>
          <p:cNvSpPr>
            <a:spLocks noGrp="1"/>
          </p:cNvSpPr>
          <p:nvPr>
            <p:ph type="dt" sz="half" idx="10"/>
          </p:nvPr>
        </p:nvSpPr>
        <p:spPr/>
        <p:txBody>
          <a:bodyPr/>
          <a:lstStyle/>
          <a:p>
            <a:fld id="{893959E6-847B-4937-8C3D-49CDB5BA4EF3}" type="datetimeFigureOut">
              <a:rPr lang="uk-UA" smtClean="0"/>
              <a:pPr/>
              <a:t>11.02.2015</a:t>
            </a:fld>
            <a:endParaRPr lang="uk-UA"/>
          </a:p>
        </p:txBody>
      </p:sp>
      <p:sp>
        <p:nvSpPr>
          <p:cNvPr id="6" name="Місце для нижнього колонтитула 5"/>
          <p:cNvSpPr>
            <a:spLocks noGrp="1"/>
          </p:cNvSpPr>
          <p:nvPr>
            <p:ph type="ftr" sz="quarter" idx="11"/>
          </p:nvPr>
        </p:nvSpPr>
        <p:spPr/>
        <p:txBody>
          <a:bodyPr/>
          <a:lstStyle/>
          <a:p>
            <a:endParaRPr lang="uk-UA"/>
          </a:p>
        </p:txBody>
      </p:sp>
      <p:sp>
        <p:nvSpPr>
          <p:cNvPr id="7" name="Місце для номера слайда 6"/>
          <p:cNvSpPr>
            <a:spLocks noGrp="1"/>
          </p:cNvSpPr>
          <p:nvPr>
            <p:ph type="sldNum" sz="quarter" idx="12"/>
          </p:nvPr>
        </p:nvSpPr>
        <p:spPr/>
        <p:txBody>
          <a:bodyPr/>
          <a:lstStyle/>
          <a:p>
            <a:fld id="{C9BD255C-740D-4BFE-A60D-37750E3706AB}"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заголовка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uk-UA" smtClean="0"/>
              <a:t>Зразок заголовка</a:t>
            </a:r>
            <a:endParaRPr lang="uk-UA"/>
          </a:p>
        </p:txBody>
      </p:sp>
      <p:sp>
        <p:nvSpPr>
          <p:cNvPr id="3" name="Місце для тексту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uk-UA" smtClean="0"/>
              <a:t>Зразок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4" name="Місце для дати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3959E6-847B-4937-8C3D-49CDB5BA4EF3}" type="datetimeFigureOut">
              <a:rPr lang="uk-UA" smtClean="0"/>
              <a:pPr/>
              <a:t>11.02.2015</a:t>
            </a:fld>
            <a:endParaRPr lang="uk-UA"/>
          </a:p>
        </p:txBody>
      </p:sp>
      <p:sp>
        <p:nvSpPr>
          <p:cNvPr id="5" name="Місце для нижнього колонтитула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Місце для номера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D255C-740D-4BFE-A60D-37750E3706AB}"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7.jpg"/><Relationship Id="rId7" Type="http://schemas.openxmlformats.org/officeDocument/2006/relationships/image" Target="../media/image11.jp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9000" r="-9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86414" y="5673703"/>
            <a:ext cx="3357586" cy="1184297"/>
          </a:xfrm>
        </p:spPr>
        <p:txBody>
          <a:bodyPr/>
          <a:lstStyle/>
          <a:p>
            <a:r>
              <a:rPr lang="en-US" dirty="0" smtClean="0">
                <a:solidFill>
                  <a:schemeClr val="bg1"/>
                </a:solidFill>
              </a:rPr>
              <a:t>SKRILLEX</a:t>
            </a:r>
            <a:endParaRPr lang="ru-RU"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0" b="-40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29256" y="285728"/>
            <a:ext cx="3186106" cy="1143000"/>
          </a:xfrm>
        </p:spPr>
        <p:style>
          <a:lnRef idx="2">
            <a:schemeClr val="dk1"/>
          </a:lnRef>
          <a:fillRef idx="1">
            <a:schemeClr val="lt1"/>
          </a:fillRef>
          <a:effectRef idx="0">
            <a:schemeClr val="dk1"/>
          </a:effectRef>
          <a:fontRef idx="minor">
            <a:schemeClr val="dk1"/>
          </a:fontRef>
        </p:style>
        <p:txBody>
          <a:bodyPr>
            <a:prstTxWarp prst="textWave2">
              <a:avLst>
                <a:gd name="adj1" fmla="val 18900"/>
                <a:gd name="adj2" fmla="val 287"/>
              </a:avLst>
            </a:prstTxWarp>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2400" b="1" i="1" u="sng"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Sonny John Moore</a:t>
            </a:r>
            <a:endParaRPr lang="ru-RU" sz="2400" b="1" u="sng"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Місце для вмісту 2"/>
          <p:cNvSpPr>
            <a:spLocks noGrp="1"/>
          </p:cNvSpPr>
          <p:nvPr>
            <p:ph idx="1"/>
          </p:nvPr>
        </p:nvSpPr>
        <p:spPr>
          <a:xfrm>
            <a:off x="0" y="4714884"/>
            <a:ext cx="7429552" cy="2143116"/>
          </a:xfrm>
        </p:spPr>
        <p:txBody>
          <a:bodyPr/>
          <a:lstStyle/>
          <a:p>
            <a:pPr>
              <a:buNone/>
            </a:pPr>
            <a:r>
              <a:rPr lang="en-US" b="1" i="1" u="sng" spc="50" dirty="0" smtClean="0">
                <a:ln w="11430"/>
                <a:solidFill>
                  <a:schemeClr val="bg1"/>
                </a:solidFill>
                <a:effectLst>
                  <a:outerShdw blurRad="76200" dist="50800" dir="5400000" algn="tl" rotWithShape="0">
                    <a:srgbClr val="000000">
                      <a:alpha val="65000"/>
                    </a:srgbClr>
                  </a:outerShdw>
                </a:effectLst>
              </a:rPr>
              <a:t>Sonny John Moore</a:t>
            </a:r>
            <a:r>
              <a:rPr lang="en-US" dirty="0" smtClean="0">
                <a:solidFill>
                  <a:schemeClr val="bg1"/>
                </a:solidFill>
              </a:rPr>
              <a:t> born January, 15 1988 better known by his stage name </a:t>
            </a:r>
            <a:r>
              <a:rPr lang="en-US" dirty="0" err="1" smtClean="0">
                <a:solidFill>
                  <a:schemeClr val="bg1"/>
                </a:solidFill>
              </a:rPr>
              <a:t>Skrillex</a:t>
            </a:r>
            <a:r>
              <a:rPr lang="en-US" dirty="0" smtClean="0">
                <a:solidFill>
                  <a:schemeClr val="bg1"/>
                </a:solidFill>
              </a:rPr>
              <a:t>, is an American electronic dance music producer, DJ, and singer-songwriter.</a:t>
            </a:r>
            <a:endParaRPr lang="ru-RU"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r="6000"/>
          </a:stretch>
        </a:blipFill>
        <a:effectLst/>
      </p:bgPr>
    </p:bg>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0" y="5517232"/>
            <a:ext cx="9144000" cy="1412776"/>
          </a:xfrm>
        </p:spPr>
        <p:txBody>
          <a:bodyPr>
            <a:normAutofit fontScale="62500" lnSpcReduction="20000"/>
          </a:bodyPr>
          <a:lstStyle/>
          <a:p>
            <a:pPr marL="0" indent="0">
              <a:buNone/>
            </a:pPr>
            <a:r>
              <a:rPr lang="en-US" dirty="0" err="1">
                <a:solidFill>
                  <a:srgbClr val="C00000"/>
                </a:solidFill>
              </a:rPr>
              <a:t>Skrillex</a:t>
            </a:r>
            <a:r>
              <a:rPr lang="en-US" dirty="0">
                <a:solidFill>
                  <a:srgbClr val="C00000"/>
                </a:solidFill>
              </a:rPr>
              <a:t> was nominated for five awards "Grammy" in 2011, </a:t>
            </a:r>
            <a:r>
              <a:rPr lang="en-US" dirty="0" smtClean="0">
                <a:solidFill>
                  <a:srgbClr val="C00000"/>
                </a:solidFill>
              </a:rPr>
              <a:t>including</a:t>
            </a:r>
            <a:r>
              <a:rPr lang="ru-RU" dirty="0" smtClean="0">
                <a:solidFill>
                  <a:srgbClr val="C00000"/>
                </a:solidFill>
              </a:rPr>
              <a:t> «</a:t>
            </a:r>
            <a:r>
              <a:rPr lang="en-US" dirty="0" smtClean="0">
                <a:solidFill>
                  <a:srgbClr val="C00000"/>
                </a:solidFill>
              </a:rPr>
              <a:t>Best </a:t>
            </a:r>
            <a:r>
              <a:rPr lang="en-US" dirty="0">
                <a:solidFill>
                  <a:srgbClr val="C00000"/>
                </a:solidFill>
              </a:rPr>
              <a:t>New </a:t>
            </a:r>
            <a:r>
              <a:rPr lang="en-US" dirty="0" smtClean="0">
                <a:solidFill>
                  <a:srgbClr val="C00000"/>
                </a:solidFill>
              </a:rPr>
              <a:t>Artist</a:t>
            </a:r>
            <a:r>
              <a:rPr lang="ru-RU" dirty="0" smtClean="0">
                <a:solidFill>
                  <a:srgbClr val="C00000"/>
                </a:solidFill>
              </a:rPr>
              <a:t>»</a:t>
            </a:r>
          </a:p>
          <a:p>
            <a:pPr marL="0" indent="0">
              <a:buNone/>
            </a:pPr>
            <a:r>
              <a:rPr lang="en-US" dirty="0" smtClean="0">
                <a:solidFill>
                  <a:srgbClr val="C00000"/>
                </a:solidFill>
              </a:rPr>
              <a:t>He </a:t>
            </a:r>
            <a:r>
              <a:rPr lang="en-US" dirty="0">
                <a:solidFill>
                  <a:srgbClr val="C00000"/>
                </a:solidFill>
              </a:rPr>
              <a:t>was awarded in three categories: Scary Monsters and Nice Sprites - best dance / electronic album; «Scary Monsters and Nice Sprites» - Best Dance Recording; «Benny </a:t>
            </a:r>
            <a:r>
              <a:rPr lang="en-US" dirty="0" err="1">
                <a:solidFill>
                  <a:srgbClr val="C00000"/>
                </a:solidFill>
              </a:rPr>
              <a:t>Benassi</a:t>
            </a:r>
            <a:r>
              <a:rPr lang="en-US" dirty="0">
                <a:solidFill>
                  <a:srgbClr val="C00000"/>
                </a:solidFill>
              </a:rPr>
              <a:t> - Cinema (</a:t>
            </a:r>
            <a:r>
              <a:rPr lang="en-US" dirty="0" err="1">
                <a:solidFill>
                  <a:srgbClr val="C00000"/>
                </a:solidFill>
              </a:rPr>
              <a:t>Skrillex</a:t>
            </a:r>
            <a:r>
              <a:rPr lang="en-US" dirty="0">
                <a:solidFill>
                  <a:srgbClr val="C00000"/>
                </a:solidFill>
              </a:rPr>
              <a:t> Remix)» - Best Remix. On the 55th ceremony of "Grammy"</a:t>
            </a:r>
            <a:endParaRPr lang="ru-RU"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4624"/>
            <a:ext cx="7571184" cy="864096"/>
          </a:xfrm>
        </p:spPr>
        <p:txBody>
          <a:bodyPr>
            <a:normAutofit/>
          </a:bodyPr>
          <a:lstStyle/>
          <a:p>
            <a:r>
              <a:rPr lang="en-US" b="1" i="1" u="sng" dirty="0">
                <a:solidFill>
                  <a:schemeClr val="bg1"/>
                </a:solidFill>
              </a:rPr>
              <a:t>From First </a:t>
            </a:r>
            <a:r>
              <a:rPr lang="en-US" b="1" i="1" u="sng" dirty="0"/>
              <a:t>to </a:t>
            </a:r>
            <a:r>
              <a:rPr lang="en-US" b="1" i="1" u="sng" dirty="0" smtClean="0"/>
              <a:t>Last</a:t>
            </a:r>
            <a:endParaRPr lang="ru-RU" i="1" u="sng" dirty="0"/>
          </a:p>
        </p:txBody>
      </p:sp>
      <p:sp>
        <p:nvSpPr>
          <p:cNvPr id="3" name="Объект 2"/>
          <p:cNvSpPr>
            <a:spLocks noGrp="1"/>
          </p:cNvSpPr>
          <p:nvPr>
            <p:ph idx="1"/>
          </p:nvPr>
        </p:nvSpPr>
        <p:spPr>
          <a:xfrm>
            <a:off x="-14401" y="980728"/>
            <a:ext cx="3794313" cy="5877272"/>
          </a:xfrm>
        </p:spPr>
        <p:txBody>
          <a:bodyPr>
            <a:normAutofit fontScale="92500" lnSpcReduction="10000"/>
            <a:scene3d>
              <a:camera prst="perspectiveRight"/>
              <a:lightRig rig="threePt" dir="t"/>
            </a:scene3d>
            <a:sp3d extrusionH="57150">
              <a:bevelT w="38100" h="38100" prst="slope"/>
            </a:sp3d>
          </a:bodyPr>
          <a:lstStyle/>
          <a:p>
            <a:r>
              <a:rPr lang="en-US" dirty="0">
                <a:solidFill>
                  <a:schemeClr val="bg1"/>
                </a:solidFill>
                <a:effectLst>
                  <a:glow rad="228600">
                    <a:schemeClr val="accent1">
                      <a:satMod val="175000"/>
                      <a:alpha val="40000"/>
                    </a:schemeClr>
                  </a:glow>
                  <a:outerShdw blurRad="60007" dist="310007" dir="7680000" sy="30000" kx="1300200" algn="ctr" rotWithShape="0">
                    <a:prstClr val="black">
                      <a:alpha val="32000"/>
                    </a:prstClr>
                  </a:outerShdw>
                  <a:reflection blurRad="6350" stA="50000" endA="300" endPos="50000" dist="60007" dir="5400000" sy="-100000" algn="bl" rotWithShape="0"/>
                </a:effectLst>
              </a:rPr>
              <a:t>In 2004, Moore agreed with Matt Hood of From First to Last on how to play the guitar for their debut album. Sonny was heard by three producers, Derrick Thomas, Eric Dane and McHale Butler, and became a soloist of the group, and Goode played guitar. </a:t>
            </a:r>
            <a:endParaRPr lang="ru-RU" dirty="0">
              <a:solidFill>
                <a:schemeClr val="bg1"/>
              </a:solidFill>
              <a:effectLst>
                <a:glow rad="228600">
                  <a:schemeClr val="accent1">
                    <a:satMod val="175000"/>
                    <a:alpha val="40000"/>
                  </a:schemeClr>
                </a:glow>
                <a:outerShdw blurRad="60007" dist="310007" dir="7680000" sy="30000" kx="1300200" algn="ctr" rotWithShape="0">
                  <a:prstClr val="black">
                    <a:alpha val="32000"/>
                  </a:prstClr>
                </a:outerShdw>
                <a:reflection blurRad="6350" stA="50000" endA="300" endPos="50000" dist="60007" dir="5400000" sy="-100000" algn="bl" rotWithShape="0"/>
              </a:effectLst>
            </a:endParaRPr>
          </a:p>
        </p:txBody>
      </p:sp>
    </p:spTree>
    <p:extLst>
      <p:ext uri="{BB962C8B-B14F-4D97-AF65-F5344CB8AC3E}">
        <p14:creationId xmlns:p14="http://schemas.microsoft.com/office/powerpoint/2010/main" val="32142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solidFill>
                <a:schemeClr val="bg1"/>
              </a:solidFill>
            </a:endParaRPr>
          </a:p>
        </p:txBody>
      </p:sp>
      <p:sp>
        <p:nvSpPr>
          <p:cNvPr id="3" name="Объект 2"/>
          <p:cNvSpPr>
            <a:spLocks noGrp="1"/>
          </p:cNvSpPr>
          <p:nvPr>
            <p:ph idx="1"/>
          </p:nvPr>
        </p:nvSpPr>
        <p:spPr/>
        <p:txBody>
          <a:bodyPr>
            <a:normAutofit fontScale="85000" lnSpcReduction="20000"/>
          </a:bodyPr>
          <a:lstStyle/>
          <a:p>
            <a:pPr marL="0" indent="0">
              <a:buNone/>
            </a:pPr>
            <a:r>
              <a:rPr lang="en-US" dirty="0">
                <a:solidFill>
                  <a:schemeClr val="bg1"/>
                </a:solidFill>
              </a:rPr>
              <a:t>In 2008, Moore began performing under the alias </a:t>
            </a:r>
            <a:r>
              <a:rPr lang="en-US" dirty="0" err="1">
                <a:solidFill>
                  <a:schemeClr val="bg1"/>
                </a:solidFill>
              </a:rPr>
              <a:t>Skrillex</a:t>
            </a:r>
            <a:r>
              <a:rPr lang="en-US" dirty="0">
                <a:solidFill>
                  <a:schemeClr val="bg1"/>
                </a:solidFill>
              </a:rPr>
              <a:t> at clubs in Los Angeles. Previously, he was known on the Internet as </a:t>
            </a:r>
            <a:r>
              <a:rPr lang="en-US" dirty="0" err="1">
                <a:solidFill>
                  <a:schemeClr val="bg1"/>
                </a:solidFill>
              </a:rPr>
              <a:t>Twipz</a:t>
            </a:r>
            <a:r>
              <a:rPr lang="en-US" dirty="0">
                <a:solidFill>
                  <a:schemeClr val="bg1"/>
                </a:solidFill>
              </a:rPr>
              <a:t>. June 7, 2010 Sonny released debut album Free </a:t>
            </a:r>
            <a:r>
              <a:rPr lang="en-US" dirty="0" err="1">
                <a:solidFill>
                  <a:schemeClr val="bg1"/>
                </a:solidFill>
              </a:rPr>
              <a:t>Skrillex</a:t>
            </a:r>
            <a:r>
              <a:rPr lang="en-US" dirty="0">
                <a:solidFill>
                  <a:schemeClr val="bg1"/>
                </a:solidFill>
              </a:rPr>
              <a:t> My Name is </a:t>
            </a:r>
            <a:r>
              <a:rPr lang="en-US" dirty="0" err="1">
                <a:solidFill>
                  <a:schemeClr val="bg1"/>
                </a:solidFill>
              </a:rPr>
              <a:t>Skrillex</a:t>
            </a:r>
            <a:r>
              <a:rPr lang="en-US" dirty="0">
                <a:solidFill>
                  <a:schemeClr val="bg1"/>
                </a:solidFill>
              </a:rPr>
              <a:t> EP. </a:t>
            </a:r>
            <a:endParaRPr lang="en-US" dirty="0" smtClean="0">
              <a:solidFill>
                <a:schemeClr val="bg1"/>
              </a:solidFill>
            </a:endParaRPr>
          </a:p>
          <a:p>
            <a:pPr marL="0" indent="0">
              <a:buNone/>
            </a:pPr>
            <a:endParaRPr lang="en-US" dirty="0">
              <a:solidFill>
                <a:schemeClr val="bg1"/>
              </a:solidFill>
            </a:endParaRPr>
          </a:p>
          <a:p>
            <a:pPr marL="0" indent="0">
              <a:buNone/>
            </a:pPr>
            <a:r>
              <a:rPr lang="en-US" dirty="0" smtClean="0">
                <a:solidFill>
                  <a:schemeClr val="bg1"/>
                </a:solidFill>
              </a:rPr>
              <a:t>Moore </a:t>
            </a:r>
            <a:r>
              <a:rPr lang="en-US" dirty="0">
                <a:solidFill>
                  <a:schemeClr val="bg1"/>
                </a:solidFill>
              </a:rPr>
              <a:t>provided the vocals a UK </a:t>
            </a:r>
            <a:r>
              <a:rPr lang="en-US" dirty="0" err="1">
                <a:solidFill>
                  <a:schemeClr val="bg1"/>
                </a:solidFill>
              </a:rPr>
              <a:t>metalcore</a:t>
            </a:r>
            <a:r>
              <a:rPr lang="en-US" dirty="0">
                <a:solidFill>
                  <a:schemeClr val="bg1"/>
                </a:solidFill>
              </a:rPr>
              <a:t> band Bring Me the Horizon for their third studio album, There Is a Hell, Believe Me I've Seen </a:t>
            </a:r>
            <a:r>
              <a:rPr lang="en-US" dirty="0" err="1">
                <a:solidFill>
                  <a:schemeClr val="bg1"/>
                </a:solidFill>
              </a:rPr>
              <a:t>It.There</a:t>
            </a:r>
            <a:r>
              <a:rPr lang="en-US" dirty="0">
                <a:solidFill>
                  <a:schemeClr val="bg1"/>
                </a:solidFill>
              </a:rPr>
              <a:t> Is a Heaven, Let's Keep It a Secret. [15] Later, Sonny began touring the country with Deadmau5 after signing a contract with mau5trap Records and released it on his second EP Scary Monsters and Nice Spirits.</a:t>
            </a:r>
            <a:endParaRPr lang="ru-RU" dirty="0">
              <a:solidFill>
                <a:schemeClr val="bg1"/>
              </a:solidFill>
            </a:endParaRPr>
          </a:p>
        </p:txBody>
      </p:sp>
    </p:spTree>
    <p:extLst>
      <p:ext uri="{BB962C8B-B14F-4D97-AF65-F5344CB8AC3E}">
        <p14:creationId xmlns:p14="http://schemas.microsoft.com/office/powerpoint/2010/main" val="910300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11" name="Объект 10"/>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1332" y="188640"/>
            <a:ext cx="2857500" cy="1057275"/>
          </a:xfrm>
        </p:spPr>
      </p:pic>
      <p:pic>
        <p:nvPicPr>
          <p:cNvPr id="12" name="Рисунок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16927" y="1545382"/>
            <a:ext cx="3387316" cy="1381125"/>
          </a:xfrm>
          <a:prstGeom prst="rect">
            <a:avLst/>
          </a:prstGeom>
        </p:spPr>
      </p:pic>
      <p:pic>
        <p:nvPicPr>
          <p:cNvPr id="13" name="Рисунок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88832" y="188640"/>
            <a:ext cx="2655168" cy="1428750"/>
          </a:xfrm>
          <a:prstGeom prst="rect">
            <a:avLst/>
          </a:prstGeom>
        </p:spPr>
      </p:pic>
      <p:pic>
        <p:nvPicPr>
          <p:cNvPr id="14" name="Рисунок 1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3568" y="116632"/>
            <a:ext cx="2880320" cy="1428750"/>
          </a:xfrm>
          <a:prstGeom prst="rect">
            <a:avLst/>
          </a:prstGeom>
        </p:spPr>
      </p:pic>
      <p:pic>
        <p:nvPicPr>
          <p:cNvPr id="15" name="Рисунок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496" y="1629661"/>
            <a:ext cx="2904953" cy="1428750"/>
          </a:xfrm>
          <a:prstGeom prst="rect">
            <a:avLst/>
          </a:prstGeom>
        </p:spPr>
      </p:pic>
      <p:pic>
        <p:nvPicPr>
          <p:cNvPr id="16" name="Рисунок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254913" y="1617390"/>
            <a:ext cx="2662014" cy="1428750"/>
          </a:xfrm>
          <a:prstGeom prst="rect">
            <a:avLst/>
          </a:prstGeom>
        </p:spPr>
      </p:pic>
      <p:pic>
        <p:nvPicPr>
          <p:cNvPr id="17" name="Рисунок 1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8520" y="2846666"/>
            <a:ext cx="9144000" cy="4046071"/>
          </a:xfrm>
          <a:prstGeom prst="rect">
            <a:avLst/>
          </a:prstGeom>
        </p:spPr>
      </p:pic>
    </p:spTree>
    <p:extLst>
      <p:ext uri="{BB962C8B-B14F-4D97-AF65-F5344CB8AC3E}">
        <p14:creationId xmlns:p14="http://schemas.microsoft.com/office/powerpoint/2010/main" val="23267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nodePh="1">
                                  <p:stCondLst>
                                    <p:cond delay="0"/>
                                  </p:stCondLst>
                                  <p:endCondLst>
                                    <p:cond evt="begin" delay="0">
                                      <p:tn val="11"/>
                                    </p:cond>
                                  </p:endCondLst>
                                  <p:childTnLst>
                                    <p:set>
                                      <p:cBhvr>
                                        <p:cTn id="12" dur="1" fill="hold">
                                          <p:stCondLst>
                                            <p:cond delay="0"/>
                                          </p:stCondLst>
                                        </p:cTn>
                                        <p:tgtEl>
                                          <p:spTgt spid="2"/>
                                        </p:tgtEl>
                                        <p:attrNameLst>
                                          <p:attrName>style.visibility</p:attrName>
                                        </p:attrNameLst>
                                      </p:cBhvr>
                                      <p:to>
                                        <p:strVal val="visible"/>
                                      </p:to>
                                    </p:set>
                                    <p:animEffect transition="in" filter="randombar(horizont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31" presetClass="entr" presetSubtype="0"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1000" fill="hold"/>
                                        <p:tgtEl>
                                          <p:spTgt spid="13"/>
                                        </p:tgtEl>
                                        <p:attrNameLst>
                                          <p:attrName>ppt_w</p:attrName>
                                        </p:attrNameLst>
                                      </p:cBhvr>
                                      <p:tavLst>
                                        <p:tav tm="0">
                                          <p:val>
                                            <p:fltVal val="0"/>
                                          </p:val>
                                        </p:tav>
                                        <p:tav tm="100000">
                                          <p:val>
                                            <p:strVal val="#ppt_w"/>
                                          </p:val>
                                        </p:tav>
                                      </p:tavLst>
                                    </p:anim>
                                    <p:anim calcmode="lin" valueType="num">
                                      <p:cBhvr>
                                        <p:cTn id="19" dur="1000" fill="hold"/>
                                        <p:tgtEl>
                                          <p:spTgt spid="13"/>
                                        </p:tgtEl>
                                        <p:attrNameLst>
                                          <p:attrName>ppt_h</p:attrName>
                                        </p:attrNameLst>
                                      </p:cBhvr>
                                      <p:tavLst>
                                        <p:tav tm="0">
                                          <p:val>
                                            <p:fltVal val="0"/>
                                          </p:val>
                                        </p:tav>
                                        <p:tav tm="100000">
                                          <p:val>
                                            <p:strVal val="#ppt_h"/>
                                          </p:val>
                                        </p:tav>
                                      </p:tavLst>
                                    </p:anim>
                                    <p:anim calcmode="lin" valueType="num">
                                      <p:cBhvr>
                                        <p:cTn id="20" dur="1000" fill="hold"/>
                                        <p:tgtEl>
                                          <p:spTgt spid="13"/>
                                        </p:tgtEl>
                                        <p:attrNameLst>
                                          <p:attrName>style.rotation</p:attrName>
                                        </p:attrNameLst>
                                      </p:cBhvr>
                                      <p:tavLst>
                                        <p:tav tm="0">
                                          <p:val>
                                            <p:fltVal val="90"/>
                                          </p:val>
                                        </p:tav>
                                        <p:tav tm="100000">
                                          <p:val>
                                            <p:fltVal val="0"/>
                                          </p:val>
                                        </p:tav>
                                      </p:tavLst>
                                    </p:anim>
                                    <p:animEffect transition="in" filter="fade">
                                      <p:cBhvr>
                                        <p:cTn id="21" dur="1000"/>
                                        <p:tgtEl>
                                          <p:spTgt spid="13"/>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p:cTn id="26" dur="500" fill="hold"/>
                                        <p:tgtEl>
                                          <p:spTgt spid="15"/>
                                        </p:tgtEl>
                                        <p:attrNameLst>
                                          <p:attrName>ppt_w</p:attrName>
                                        </p:attrNameLst>
                                      </p:cBhvr>
                                      <p:tavLst>
                                        <p:tav tm="0">
                                          <p:val>
                                            <p:fltVal val="0"/>
                                          </p:val>
                                        </p:tav>
                                        <p:tav tm="100000">
                                          <p:val>
                                            <p:strVal val="#ppt_w"/>
                                          </p:val>
                                        </p:tav>
                                      </p:tavLst>
                                    </p:anim>
                                    <p:anim calcmode="lin" valueType="num">
                                      <p:cBhvr>
                                        <p:cTn id="27" dur="500" fill="hold"/>
                                        <p:tgtEl>
                                          <p:spTgt spid="15"/>
                                        </p:tgtEl>
                                        <p:attrNameLst>
                                          <p:attrName>ppt_h</p:attrName>
                                        </p:attrNameLst>
                                      </p:cBhvr>
                                      <p:tavLst>
                                        <p:tav tm="0">
                                          <p:val>
                                            <p:fltVal val="0"/>
                                          </p:val>
                                        </p:tav>
                                        <p:tav tm="100000">
                                          <p:val>
                                            <p:strVal val="#ppt_h"/>
                                          </p:val>
                                        </p:tav>
                                      </p:tavLst>
                                    </p:anim>
                                    <p:animEffect transition="in" filter="fade">
                                      <p:cBhvr>
                                        <p:cTn id="28" dur="500"/>
                                        <p:tgtEl>
                                          <p:spTgt spid="15"/>
                                        </p:tgtEl>
                                      </p:cBhvr>
                                    </p:animEffect>
                                  </p:childTnLst>
                                </p:cTn>
                              </p:par>
                            </p:childTnLst>
                          </p:cTn>
                        </p:par>
                      </p:childTnLst>
                    </p:cTn>
                  </p:par>
                  <p:par>
                    <p:cTn id="29" fill="hold">
                      <p:stCondLst>
                        <p:cond delay="indefinite"/>
                      </p:stCondLst>
                      <p:childTnLst>
                        <p:par>
                          <p:cTn id="30" fill="hold">
                            <p:stCondLst>
                              <p:cond delay="0"/>
                            </p:stCondLst>
                            <p:childTnLst>
                              <p:par>
                                <p:cTn id="31" presetID="26" presetClass="entr" presetSubtype="0" fill="hold" nodeType="clickEffect">
                                  <p:stCondLst>
                                    <p:cond delay="0"/>
                                  </p:stCondLst>
                                  <p:childTnLst>
                                    <p:set>
                                      <p:cBhvr>
                                        <p:cTn id="32" dur="1" fill="hold">
                                          <p:stCondLst>
                                            <p:cond delay="0"/>
                                          </p:stCondLst>
                                        </p:cTn>
                                        <p:tgtEl>
                                          <p:spTgt spid="16"/>
                                        </p:tgtEl>
                                        <p:attrNameLst>
                                          <p:attrName>style.visibility</p:attrName>
                                        </p:attrNameLst>
                                      </p:cBhvr>
                                      <p:to>
                                        <p:strVal val="visible"/>
                                      </p:to>
                                    </p:set>
                                    <p:animEffect transition="in" filter="wipe(down)">
                                      <p:cBhvr>
                                        <p:cTn id="33" dur="580">
                                          <p:stCondLst>
                                            <p:cond delay="0"/>
                                          </p:stCondLst>
                                        </p:cTn>
                                        <p:tgtEl>
                                          <p:spTgt spid="16"/>
                                        </p:tgtEl>
                                      </p:cBhvr>
                                    </p:animEffect>
                                    <p:anim calcmode="lin" valueType="num">
                                      <p:cBhvr>
                                        <p:cTn id="34"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35"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36"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37"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38"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39" dur="26">
                                          <p:stCondLst>
                                            <p:cond delay="650"/>
                                          </p:stCondLst>
                                        </p:cTn>
                                        <p:tgtEl>
                                          <p:spTgt spid="16"/>
                                        </p:tgtEl>
                                      </p:cBhvr>
                                      <p:to x="100000" y="60000"/>
                                    </p:animScale>
                                    <p:animScale>
                                      <p:cBhvr>
                                        <p:cTn id="40" dur="166" decel="50000">
                                          <p:stCondLst>
                                            <p:cond delay="676"/>
                                          </p:stCondLst>
                                        </p:cTn>
                                        <p:tgtEl>
                                          <p:spTgt spid="16"/>
                                        </p:tgtEl>
                                      </p:cBhvr>
                                      <p:to x="100000" y="100000"/>
                                    </p:animScale>
                                    <p:animScale>
                                      <p:cBhvr>
                                        <p:cTn id="41" dur="26">
                                          <p:stCondLst>
                                            <p:cond delay="1312"/>
                                          </p:stCondLst>
                                        </p:cTn>
                                        <p:tgtEl>
                                          <p:spTgt spid="16"/>
                                        </p:tgtEl>
                                      </p:cBhvr>
                                      <p:to x="100000" y="80000"/>
                                    </p:animScale>
                                    <p:animScale>
                                      <p:cBhvr>
                                        <p:cTn id="42" dur="166" decel="50000">
                                          <p:stCondLst>
                                            <p:cond delay="1338"/>
                                          </p:stCondLst>
                                        </p:cTn>
                                        <p:tgtEl>
                                          <p:spTgt spid="16"/>
                                        </p:tgtEl>
                                      </p:cBhvr>
                                      <p:to x="100000" y="100000"/>
                                    </p:animScale>
                                    <p:animScale>
                                      <p:cBhvr>
                                        <p:cTn id="43" dur="26">
                                          <p:stCondLst>
                                            <p:cond delay="1642"/>
                                          </p:stCondLst>
                                        </p:cTn>
                                        <p:tgtEl>
                                          <p:spTgt spid="16"/>
                                        </p:tgtEl>
                                      </p:cBhvr>
                                      <p:to x="100000" y="90000"/>
                                    </p:animScale>
                                    <p:animScale>
                                      <p:cBhvr>
                                        <p:cTn id="44" dur="166" decel="50000">
                                          <p:stCondLst>
                                            <p:cond delay="1668"/>
                                          </p:stCondLst>
                                        </p:cTn>
                                        <p:tgtEl>
                                          <p:spTgt spid="16"/>
                                        </p:tgtEl>
                                      </p:cBhvr>
                                      <p:to x="100000" y="100000"/>
                                    </p:animScale>
                                    <p:animScale>
                                      <p:cBhvr>
                                        <p:cTn id="45" dur="26">
                                          <p:stCondLst>
                                            <p:cond delay="1808"/>
                                          </p:stCondLst>
                                        </p:cTn>
                                        <p:tgtEl>
                                          <p:spTgt spid="16"/>
                                        </p:tgtEl>
                                      </p:cBhvr>
                                      <p:to x="100000" y="95000"/>
                                    </p:animScale>
                                    <p:animScale>
                                      <p:cBhvr>
                                        <p:cTn id="46" dur="166" decel="50000">
                                          <p:stCondLst>
                                            <p:cond delay="1834"/>
                                          </p:stCondLst>
                                        </p:cTn>
                                        <p:tgtEl>
                                          <p:spTgt spid="16"/>
                                        </p:tgtEl>
                                      </p:cBhvr>
                                      <p:to x="100000" y="100000"/>
                                    </p:animScale>
                                  </p:childTnLst>
                                </p:cTn>
                              </p:par>
                            </p:childTnLst>
                          </p:cTn>
                        </p:par>
                      </p:childTnLst>
                    </p:cTn>
                  </p:par>
                  <p:par>
                    <p:cTn id="47" fill="hold">
                      <p:stCondLst>
                        <p:cond delay="indefinite"/>
                      </p:stCondLst>
                      <p:childTnLst>
                        <p:par>
                          <p:cTn id="48" fill="hold">
                            <p:stCondLst>
                              <p:cond delay="0"/>
                            </p:stCondLst>
                            <p:childTnLst>
                              <p:par>
                                <p:cTn id="49" presetID="21" presetClass="entr" presetSubtype="1" fill="hold" nodeType="click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wheel(1)">
                                      <p:cBhvr>
                                        <p:cTn id="51" dur="2000"/>
                                        <p:tgtEl>
                                          <p:spTgt spid="12"/>
                                        </p:tgtEl>
                                      </p:cBhvr>
                                    </p:animEffect>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17"/>
                                        </p:tgtEl>
                                        <p:attrNameLst>
                                          <p:attrName>style.visibility</p:attrName>
                                        </p:attrNameLst>
                                      </p:cBhvr>
                                      <p:to>
                                        <p:strVal val="visible"/>
                                      </p:to>
                                    </p:set>
                                    <p:animEffect transition="in" filter="fade">
                                      <p:cBhvr>
                                        <p:cTn id="56" dur="1000"/>
                                        <p:tgtEl>
                                          <p:spTgt spid="17"/>
                                        </p:tgtEl>
                                      </p:cBhvr>
                                    </p:animEffect>
                                    <p:anim calcmode="lin" valueType="num">
                                      <p:cBhvr>
                                        <p:cTn id="57" dur="1000" fill="hold"/>
                                        <p:tgtEl>
                                          <p:spTgt spid="17"/>
                                        </p:tgtEl>
                                        <p:attrNameLst>
                                          <p:attrName>ppt_x</p:attrName>
                                        </p:attrNameLst>
                                      </p:cBhvr>
                                      <p:tavLst>
                                        <p:tav tm="0">
                                          <p:val>
                                            <p:strVal val="#ppt_x"/>
                                          </p:val>
                                        </p:tav>
                                        <p:tav tm="100000">
                                          <p:val>
                                            <p:strVal val="#ppt_x"/>
                                          </p:val>
                                        </p:tav>
                                      </p:tavLst>
                                    </p:anim>
                                    <p:anim calcmode="lin" valueType="num">
                                      <p:cBhvr>
                                        <p:cTn id="58"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Тема Office">
  <a:themeElements>
    <a:clrScheme name="Стандартна">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273</Words>
  <Application>Microsoft Office PowerPoint</Application>
  <PresentationFormat>Экран (4:3)</PresentationFormat>
  <Paragraphs>10</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SKRILLEX</vt:lpstr>
      <vt:lpstr>Sonny John Moore</vt:lpstr>
      <vt:lpstr>Презентация PowerPoint</vt:lpstr>
      <vt:lpstr>From First to Last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12</cp:revision>
  <dcterms:modified xsi:type="dcterms:W3CDTF">2015-02-11T16:35:39Z</dcterms:modified>
</cp:coreProperties>
</file>