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0044A8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08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F8DE6-BD92-4ECA-AF22-82D259644C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4B762-44B6-4BC9-8CAD-6F60B698F1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714976" y="4643446"/>
            <a:ext cx="3429024" cy="207170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Презентацию подготовил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ученик 11-А класса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Уруков Дмитрий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Электробезопасность</a:t>
            </a:r>
            <a:endParaRPr kumimoji="0" lang="ru-RU" sz="36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6550223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Павлоградская ОШ </a:t>
            </a:r>
            <a:r>
              <a:rPr lang="en-US" sz="1400" dirty="0" smtClean="0"/>
              <a:t>I-III </a:t>
            </a:r>
            <a:r>
              <a:rPr lang="ru-RU" sz="1400" dirty="0" smtClean="0"/>
              <a:t>ступеней №4</a:t>
            </a:r>
            <a:endParaRPr lang="ru-RU" sz="1400" dirty="0"/>
          </a:p>
        </p:txBody>
      </p:sp>
      <p:pic>
        <p:nvPicPr>
          <p:cNvPr id="2058" name="Picture 10" descr="http://elektrik-poltava.com.ua/statya/images/logo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2143116"/>
            <a:ext cx="249460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36188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57166"/>
            <a:ext cx="814067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Не</a:t>
            </a:r>
            <a:r>
              <a:rPr kumimoji="0" lang="ru-RU" sz="4400" b="1" i="0" u="none" strike="noStrike" kern="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дотрагивайтесь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до оголенных проводов!</a:t>
            </a:r>
            <a:endParaRPr kumimoji="0" lang="ru-RU" sz="44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гарантированное поражение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эл.током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941" y="1857364"/>
            <a:ext cx="758883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57166"/>
            <a:ext cx="814067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Нельзя тянуть за электропровод руками!</a:t>
            </a:r>
            <a:endParaRPr kumimoji="0" lang="ru-RU" sz="44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 может оборваться и поразить током!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16" y="2060848"/>
            <a:ext cx="7519205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6443663" y="2178050"/>
            <a:ext cx="12239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Corbel" pitchFamily="34" charset="0"/>
                <a:sym typeface="Webdings" pitchFamily="18" charset="2"/>
              </a:rPr>
              <a:t></a:t>
            </a:r>
            <a:endParaRPr lang="ru-RU" sz="8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3132138" y="1738313"/>
            <a:ext cx="10207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  <a:latin typeface="Corbel" pitchFamily="34" charset="0"/>
                <a:sym typeface="Symbol" pitchFamily="18" charset="2"/>
              </a:rPr>
              <a:t></a:t>
            </a:r>
            <a:endParaRPr lang="ru-RU" sz="115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357166"/>
            <a:ext cx="814067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 сеть прибор включать только за вилку!</a:t>
            </a:r>
            <a:endParaRPr kumimoji="0" lang="ru-RU" sz="44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Другие способы ведут к ее повреждению.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854223"/>
            <a:ext cx="70024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57166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Мокрые руки и электричество </a:t>
            </a: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несовместимы!</a:t>
            </a:r>
            <a:endParaRPr kumimoji="0" lang="ru-RU" sz="4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Ведь вода – отличный проводник.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3"/>
          <p:cNvPicPr>
            <a:picLocks noChangeAspect="1"/>
          </p:cNvPicPr>
          <p:nvPr/>
        </p:nvPicPr>
        <p:blipFill>
          <a:blip r:embed="rId2"/>
          <a:srcRect b="28309"/>
          <a:stretch>
            <a:fillRect/>
          </a:stretch>
        </p:blipFill>
        <p:spPr bwMode="auto">
          <a:xfrm>
            <a:off x="641595" y="2598744"/>
            <a:ext cx="7788057" cy="41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57166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Не пользуйтесь электроприборами в </a:t>
            </a: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ванной!</a:t>
            </a:r>
            <a:endParaRPr kumimoji="0" lang="ru-RU" sz="4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77020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большинстве случаев это приводит к смерти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989162"/>
            <a:ext cx="699611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57166"/>
            <a:ext cx="8286776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Не перегружайте </a:t>
            </a: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электросеть!</a:t>
            </a:r>
            <a:endParaRPr kumimoji="0" lang="ru-RU" sz="4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может привести к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самовозгоранию проводки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8868"/>
            <a:ext cx="66246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57166"/>
            <a:ext cx="8286776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Не лезьте в работающие электроприборы!</a:t>
            </a:r>
            <a:endParaRPr kumimoji="0" lang="ru-RU" sz="4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914400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лучше вообще не пробуйте их ремонтировать – доверьте это специалистам.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048000"/>
            <a:ext cx="4964112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429132"/>
            <a:ext cx="12969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57166"/>
            <a:ext cx="8286776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При поражении окружающих током звоните в </a:t>
            </a:r>
            <a:r>
              <a:rPr lang="ru-RU" sz="4000" b="1" u="sng" kern="0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103</a:t>
            </a:r>
            <a:r>
              <a:rPr lang="ru-RU" sz="4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  <a:endParaRPr kumimoji="0" lang="ru-RU" sz="4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914400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Промедление может стоить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пострадавшему жизни.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523F35"/>
      </a:lt2>
      <a:accent1>
        <a:srgbClr val="6E5236"/>
      </a:accent1>
      <a:accent2>
        <a:srgbClr val="8C6E66"/>
      </a:accent2>
      <a:accent3>
        <a:srgbClr val="FFFFFF"/>
      </a:accent3>
      <a:accent4>
        <a:srgbClr val="404040"/>
      </a:accent4>
      <a:accent5>
        <a:srgbClr val="BAB3AE"/>
      </a:accent5>
      <a:accent6>
        <a:srgbClr val="7E635C"/>
      </a:accent6>
      <a:hlink>
        <a:srgbClr val="F5A32B"/>
      </a:hlink>
      <a:folHlink>
        <a:srgbClr val="D3D3D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</TotalTime>
  <Words>123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Дима</dc:creator>
  <cp:lastModifiedBy>Дима</cp:lastModifiedBy>
  <cp:revision>19</cp:revision>
  <dcterms:created xsi:type="dcterms:W3CDTF">2014-10-15T08:49:06Z</dcterms:created>
  <dcterms:modified xsi:type="dcterms:W3CDTF">2014-10-16T20:49:13Z</dcterms:modified>
</cp:coreProperties>
</file>