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71" r:id="rId12"/>
    <p:sldId id="268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50" d="100"/>
          <a:sy n="50" d="100"/>
        </p:scale>
        <p:origin x="-1878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EEA6-36BA-4D70-AD8F-405F1D714A38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1056-C82A-450F-9866-F5D91E52B0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53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E1056-C82A-450F-9866-F5D91E52B08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19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8A55CE-6A2E-4D32-A957-829B0A072E40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22B925-E1C7-4E80-B480-15E6EF1B458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756" y="1628800"/>
            <a:ext cx="9178756" cy="2232248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T w="19050" h="88900"/>
              <a:bevelB w="12700" h="88900"/>
            </a:sp3d>
          </a:bodyPr>
          <a:lstStyle/>
          <a:p>
            <a:pPr algn="ctr"/>
            <a:r>
              <a:rPr lang="ru-RU" sz="8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Білл </a:t>
            </a:r>
            <a:r>
              <a:rPr lang="ru-RU" sz="8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Клінтон</a:t>
            </a:r>
            <a:endParaRPr lang="uk-UA" sz="8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6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США брали участь в </a:t>
            </a:r>
            <a:r>
              <a:rPr lang="ru-RU" dirty="0" err="1"/>
              <a:t>інтеграційних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Амекриканського</a:t>
            </a:r>
            <a:r>
              <a:rPr lang="ru-RU" dirty="0"/>
              <a:t> континенту, </a:t>
            </a:r>
            <a:r>
              <a:rPr lang="ru-RU" dirty="0" err="1"/>
              <a:t>кінцевою</a:t>
            </a:r>
            <a:r>
              <a:rPr lang="ru-RU" dirty="0"/>
              <a:t> метою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зон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Розв'язання</a:t>
            </a:r>
            <a:r>
              <a:rPr lang="ru-RU" dirty="0" smtClean="0"/>
              <a:t> </a:t>
            </a:r>
            <a:r>
              <a:rPr lang="ru-RU" dirty="0" err="1"/>
              <a:t>конфліктів</a:t>
            </a:r>
            <a:r>
              <a:rPr lang="ru-RU" dirty="0"/>
              <a:t> на </a:t>
            </a:r>
            <a:r>
              <a:rPr lang="ru-RU" dirty="0" err="1"/>
              <a:t>Корейському</a:t>
            </a:r>
            <a:r>
              <a:rPr lang="ru-RU" dirty="0"/>
              <a:t> </a:t>
            </a:r>
            <a:r>
              <a:rPr lang="ru-RU" dirty="0" err="1"/>
              <a:t>півострові</a:t>
            </a:r>
            <a:r>
              <a:rPr lang="ru-RU" dirty="0"/>
              <a:t>,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, </a:t>
            </a:r>
            <a:r>
              <a:rPr lang="ru-RU" dirty="0" err="1" smtClean="0"/>
              <a:t>Кубі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Б</a:t>
            </a:r>
            <a:r>
              <a:rPr lang="ru-RU" dirty="0" err="1" smtClean="0"/>
              <a:t>оротьба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 smtClean="0"/>
              <a:t>тероризмом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9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/>
              <a:t>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Е</a:t>
            </a:r>
            <a:r>
              <a:rPr lang="ru-RU" dirty="0" err="1" smtClean="0"/>
              <a:t>кономічний</a:t>
            </a:r>
            <a:r>
              <a:rPr lang="ru-RU" dirty="0" smtClean="0"/>
              <a:t> </a:t>
            </a:r>
            <a:r>
              <a:rPr lang="ru-RU" dirty="0" err="1" smtClean="0"/>
              <a:t>зрост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стабільність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С</a:t>
            </a:r>
            <a:r>
              <a:rPr lang="ru-RU" dirty="0" err="1" smtClean="0"/>
              <a:t>корчення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Б</a:t>
            </a:r>
            <a:r>
              <a:rPr lang="ru-RU" dirty="0" err="1" smtClean="0"/>
              <a:t>оротьба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наркоманією</a:t>
            </a:r>
            <a:r>
              <a:rPr lang="ru-RU" dirty="0"/>
              <a:t> та </a:t>
            </a:r>
            <a:r>
              <a:rPr lang="ru-RU" dirty="0" err="1"/>
              <a:t>злочинністю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. (</a:t>
            </a:r>
            <a:r>
              <a:rPr lang="ru-RU" dirty="0" err="1"/>
              <a:t>б</a:t>
            </a:r>
            <a:r>
              <a:rPr lang="ru-RU" dirty="0" err="1" smtClean="0"/>
              <a:t>езплатна</a:t>
            </a:r>
            <a:r>
              <a:rPr lang="ru-RU" dirty="0" smtClean="0"/>
              <a:t> </a:t>
            </a:r>
            <a:r>
              <a:rPr lang="ru-RU" dirty="0" err="1" smtClean="0"/>
              <a:t>медична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непрацездатних</a:t>
            </a:r>
            <a:r>
              <a:rPr lang="ru-RU" dirty="0"/>
              <a:t> та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58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310" y="1124744"/>
            <a:ext cx="5657689" cy="57332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Президентство Клінтона </a:t>
            </a:r>
            <a:r>
              <a:rPr lang="uk-UA" dirty="0"/>
              <a:t>також було відмічене скандалом з позашлюбними відносинами з практиканткою Білого Дому Монікою </a:t>
            </a:r>
            <a:r>
              <a:rPr lang="uk-UA" dirty="0" err="1"/>
              <a:t>Левінскі</a:t>
            </a:r>
            <a:r>
              <a:rPr lang="uk-UA" dirty="0"/>
              <a:t>. У 1998 році в результаті цього скандалу і слідства, що за ним слідувало, він був підданий процедурі імпічменту за лжесвідчення та перешкоджання слідству</a:t>
            </a:r>
            <a:r>
              <a:rPr lang="uk-UA" dirty="0" smtClean="0"/>
              <a:t>. Ці події увійшли в історію під назвою «</a:t>
            </a:r>
            <a:r>
              <a:rPr lang="uk-UA" dirty="0" err="1" smtClean="0"/>
              <a:t>Монікагейт</a:t>
            </a:r>
            <a:r>
              <a:rPr lang="uk-UA" dirty="0" smtClean="0"/>
              <a:t>» і стали третім найбільшим політичним скандалом в історії США 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486311" cy="342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2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124744"/>
            <a:ext cx="5931768" cy="5733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Нині</a:t>
            </a:r>
            <a:r>
              <a:rPr lang="ru-RU" dirty="0" smtClean="0"/>
              <a:t> дружина </a:t>
            </a:r>
            <a:r>
              <a:rPr lang="ru-RU" dirty="0" err="1" smtClean="0"/>
              <a:t>колишнього</a:t>
            </a:r>
            <a:r>
              <a:rPr lang="ru-RU" dirty="0" smtClean="0"/>
              <a:t> </a:t>
            </a:r>
            <a:r>
              <a:rPr lang="ru-RU" dirty="0" err="1" smtClean="0"/>
              <a:t>презедента</a:t>
            </a:r>
            <a:r>
              <a:rPr lang="ru-RU" dirty="0" smtClean="0"/>
              <a:t> 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впливовою</a:t>
            </a:r>
            <a:r>
              <a:rPr lang="ru-RU" dirty="0" smtClean="0"/>
              <a:t> особою </a:t>
            </a:r>
            <a:r>
              <a:rPr lang="ru-RU" dirty="0"/>
              <a:t>у США. </a:t>
            </a:r>
            <a:r>
              <a:rPr lang="ru-RU" dirty="0" err="1" smtClean="0"/>
              <a:t>Хілларі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-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,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/>
              <a:t>секретар</a:t>
            </a:r>
            <a:r>
              <a:rPr lang="ru-RU" dirty="0"/>
              <a:t> США (з 2009), сенатор </a:t>
            </a:r>
            <a:r>
              <a:rPr lang="ru-RU" dirty="0" err="1"/>
              <a:t>від</a:t>
            </a:r>
            <a:r>
              <a:rPr lang="ru-RU" dirty="0"/>
              <a:t> штату Нью-Йорк (2001—2009). </a:t>
            </a:r>
            <a:endParaRPr lang="ru-RU" dirty="0" smtClean="0"/>
          </a:p>
          <a:p>
            <a:pPr marL="0" indent="0" algn="ctr">
              <a:buNone/>
            </a:pPr>
            <a:r>
              <a:rPr lang="uk-UA" dirty="0" smtClean="0"/>
              <a:t>Сам Білл </a:t>
            </a:r>
            <a:r>
              <a:rPr lang="uk-UA" dirty="0"/>
              <a:t>Клінтон п</a:t>
            </a:r>
            <a:r>
              <a:rPr lang="uk-UA" dirty="0" smtClean="0"/>
              <a:t>ісля </a:t>
            </a:r>
            <a:r>
              <a:rPr lang="uk-UA" dirty="0"/>
              <a:t>закінчення його терміну в Білому Домі </a:t>
            </a:r>
            <a:r>
              <a:rPr lang="uk-UA" dirty="0" smtClean="0"/>
              <a:t>займався </a:t>
            </a:r>
            <a:r>
              <a:rPr lang="uk-UA" dirty="0"/>
              <a:t>благодійною діяльністю та виступав з промовами в багатьох навчальних закладах та для загальної аудиторії.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3"/>
            <a:ext cx="3689373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7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80112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err="1" smtClean="0"/>
              <a:t>Дякую</a:t>
            </a:r>
            <a:r>
              <a:rPr lang="ru-RU" sz="6600" i="1" dirty="0" smtClean="0"/>
              <a:t> за </a:t>
            </a:r>
            <a:r>
              <a:rPr lang="ru-RU" sz="6600" i="1" dirty="0" err="1" smtClean="0"/>
              <a:t>увагу</a:t>
            </a:r>
            <a:r>
              <a:rPr lang="ru-RU" sz="6600" i="1" dirty="0" smtClean="0"/>
              <a:t>!</a:t>
            </a:r>
            <a:endParaRPr lang="uk-UA" sz="6600" i="1" dirty="0"/>
          </a:p>
        </p:txBody>
      </p:sp>
    </p:spTree>
    <p:extLst>
      <p:ext uri="{BB962C8B-B14F-4D97-AF65-F5344CB8AC3E}">
        <p14:creationId xmlns:p14="http://schemas.microsoft.com/office/powerpoint/2010/main" val="20191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211960" cy="685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Білл </a:t>
            </a:r>
            <a:r>
              <a:rPr lang="ru-RU" sz="3200" dirty="0" err="1" smtClean="0">
                <a:solidFill>
                  <a:schemeClr val="tx1"/>
                </a:solidFill>
              </a:rPr>
              <a:t>Клінтон</a:t>
            </a:r>
            <a:r>
              <a:rPr lang="ru-RU" sz="3200" dirty="0" smtClean="0">
                <a:solidFill>
                  <a:schemeClr val="tx1"/>
                </a:solidFill>
              </a:rPr>
              <a:t> - 42-й Президент США (1993-2001) </a:t>
            </a:r>
            <a:r>
              <a:rPr lang="ru-RU" sz="3200" dirty="0" err="1" smtClean="0">
                <a:solidFill>
                  <a:schemeClr val="tx1"/>
                </a:solidFill>
              </a:rPr>
              <a:t>від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Демократичної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партії</a:t>
            </a:r>
            <a:r>
              <a:rPr lang="ru-RU" sz="3200" dirty="0" smtClean="0">
                <a:solidFill>
                  <a:schemeClr val="tx1"/>
                </a:solidFill>
              </a:rPr>
              <a:t>. До </a:t>
            </a:r>
            <a:r>
              <a:rPr lang="ru-RU" sz="3200" dirty="0" err="1" smtClean="0">
                <a:solidFill>
                  <a:schemeClr val="tx1"/>
                </a:solidFill>
              </a:rPr>
              <a:t>свого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обрання</a:t>
            </a:r>
            <a:r>
              <a:rPr lang="ru-RU" sz="3200" dirty="0" smtClean="0">
                <a:solidFill>
                  <a:schemeClr val="tx1"/>
                </a:solidFill>
              </a:rPr>
              <a:t> на пост президента США </a:t>
            </a:r>
            <a:r>
              <a:rPr lang="ru-RU" sz="3200" dirty="0" err="1" smtClean="0">
                <a:solidFill>
                  <a:schemeClr val="tx1"/>
                </a:solidFill>
              </a:rPr>
              <a:t>Клінтон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тричі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обирався</a:t>
            </a:r>
            <a:r>
              <a:rPr lang="ru-RU" sz="3200" dirty="0" smtClean="0">
                <a:solidFill>
                  <a:schemeClr val="tx1"/>
                </a:solidFill>
              </a:rPr>
              <a:t> губернатором штату Арканзас (</a:t>
            </a:r>
            <a:r>
              <a:rPr lang="ru-RU" sz="3200" dirty="0" err="1" smtClean="0">
                <a:solidFill>
                  <a:schemeClr val="tx1"/>
                </a:solidFill>
              </a:rPr>
              <a:t>загальний</a:t>
            </a:r>
            <a:r>
              <a:rPr lang="ru-RU" sz="3200" dirty="0" smtClean="0">
                <a:solidFill>
                  <a:schemeClr val="tx1"/>
                </a:solidFill>
              </a:rPr>
              <a:t> строк 12 </a:t>
            </a:r>
            <a:r>
              <a:rPr lang="ru-RU" sz="3200" dirty="0" err="1" smtClean="0">
                <a:solidFill>
                  <a:schemeClr val="tx1"/>
                </a:solidFill>
              </a:rPr>
              <a:t>років</a:t>
            </a:r>
            <a:r>
              <a:rPr lang="ru-RU" sz="3200" dirty="0" smtClean="0">
                <a:solidFill>
                  <a:schemeClr val="tx1"/>
                </a:solidFill>
              </a:rPr>
              <a:t>).</a:t>
            </a:r>
            <a:endParaRPr lang="uk-UA" sz="3200" dirty="0" smtClean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6858000"/>
          </a:xfrm>
        </p:spPr>
      </p:pic>
    </p:spTree>
    <p:extLst>
      <p:ext uri="{BB962C8B-B14F-4D97-AF65-F5344CB8AC3E}">
        <p14:creationId xmlns:p14="http://schemas.microsoft.com/office/powerpoint/2010/main" val="32607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30" y="260648"/>
            <a:ext cx="8686800" cy="838200"/>
          </a:xfrm>
          <a:effectLst/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Дитинство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Вільям</a:t>
            </a:r>
            <a:r>
              <a:rPr lang="ru-RU" dirty="0"/>
              <a:t> </a:t>
            </a:r>
            <a:r>
              <a:rPr lang="ru-RU" dirty="0" err="1"/>
              <a:t>Джефферсон</a:t>
            </a:r>
            <a:r>
              <a:rPr lang="ru-RU" dirty="0"/>
              <a:t> </a:t>
            </a:r>
            <a:r>
              <a:rPr lang="ru-RU" dirty="0" err="1"/>
              <a:t>Блайт</a:t>
            </a:r>
            <a:r>
              <a:rPr lang="ru-RU" dirty="0"/>
              <a:t> ІІІ </a:t>
            </a:r>
            <a:r>
              <a:rPr lang="ru-RU" dirty="0" err="1"/>
              <a:t>народився</a:t>
            </a:r>
            <a:r>
              <a:rPr lang="ru-RU" dirty="0"/>
              <a:t> 19 </a:t>
            </a:r>
            <a:r>
              <a:rPr lang="ru-RU" dirty="0" err="1"/>
              <a:t>серпня</a:t>
            </a:r>
            <a:r>
              <a:rPr lang="ru-RU" dirty="0"/>
              <a:t> 1946 року у </a:t>
            </a:r>
            <a:r>
              <a:rPr lang="ru-RU" dirty="0" err="1"/>
              <a:t>місті</a:t>
            </a:r>
            <a:r>
              <a:rPr lang="ru-RU" dirty="0"/>
              <a:t> Хоуп, штат </a:t>
            </a:r>
            <a:r>
              <a:rPr lang="ru-RU" dirty="0" smtClean="0"/>
              <a:t>Арканзас.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Вільям</a:t>
            </a:r>
            <a:r>
              <a:rPr lang="ru-RU" dirty="0"/>
              <a:t> </a:t>
            </a:r>
            <a:r>
              <a:rPr lang="ru-RU" dirty="0" err="1"/>
              <a:t>Джефферсон</a:t>
            </a:r>
            <a:r>
              <a:rPr lang="ru-RU" dirty="0"/>
              <a:t> </a:t>
            </a:r>
            <a:r>
              <a:rPr lang="ru-RU" dirty="0" err="1"/>
              <a:t>Блайт</a:t>
            </a:r>
            <a:r>
              <a:rPr lang="ru-RU" dirty="0"/>
              <a:t> </a:t>
            </a:r>
            <a:r>
              <a:rPr lang="ru-RU" dirty="0" err="1"/>
              <a:t>молодший</a:t>
            </a:r>
            <a:r>
              <a:rPr lang="ru-RU" dirty="0"/>
              <a:t> (1918–1946),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комівояжером</a:t>
            </a:r>
            <a:r>
              <a:rPr lang="ru-RU" dirty="0"/>
              <a:t> по продажу </a:t>
            </a:r>
            <a:r>
              <a:rPr lang="ru-RU" dirty="0" err="1"/>
              <a:t>обладнання</a:t>
            </a:r>
            <a:r>
              <a:rPr lang="ru-RU" dirty="0"/>
              <a:t>.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Вірджинія</a:t>
            </a:r>
            <a:r>
              <a:rPr lang="ru-RU" dirty="0"/>
              <a:t> Делл </a:t>
            </a:r>
            <a:r>
              <a:rPr lang="ru-RU" dirty="0" err="1"/>
              <a:t>Кесседі</a:t>
            </a:r>
            <a:r>
              <a:rPr lang="ru-RU" dirty="0"/>
              <a:t> (1923–1994</a:t>
            </a:r>
            <a:r>
              <a:rPr lang="ru-RU" dirty="0" smtClean="0"/>
              <a:t>), </a:t>
            </a:r>
            <a:r>
              <a:rPr lang="ru-RU" dirty="0" err="1" smtClean="0"/>
              <a:t>була</a:t>
            </a:r>
            <a:r>
              <a:rPr lang="ru-RU" dirty="0" smtClean="0"/>
              <a:t> медсестрой-</a:t>
            </a:r>
            <a:r>
              <a:rPr lang="ru-RU" dirty="0" err="1" smtClean="0"/>
              <a:t>анестезіологом</a:t>
            </a:r>
            <a:r>
              <a:rPr lang="ru-RU" dirty="0" smtClean="0"/>
              <a:t>. </a:t>
            </a:r>
            <a:r>
              <a:rPr lang="ru-RU" dirty="0" err="1" smtClean="0"/>
              <a:t>Незадовго</a:t>
            </a:r>
            <a:r>
              <a:rPr lang="ru-RU" dirty="0" smtClean="0"/>
              <a:t> до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Білла</a:t>
            </a:r>
            <a:r>
              <a:rPr lang="ru-RU" dirty="0" smtClean="0"/>
              <a:t>, помер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/>
              <a:t>. Коли </a:t>
            </a:r>
            <a:r>
              <a:rPr lang="ru-RU" dirty="0" err="1" smtClean="0"/>
              <a:t>Біллу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/>
              <a:t>4 роки,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торговця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 Роджера </a:t>
            </a:r>
            <a:r>
              <a:rPr lang="ru-RU" dirty="0" err="1"/>
              <a:t>Клінтона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06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4536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Юність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5727" y="1268760"/>
            <a:ext cx="4607727" cy="26300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Після закінчення школи по черзі вчився в університеті Джорджтаун </a:t>
            </a:r>
            <a:r>
              <a:rPr lang="uk-UA" dirty="0" smtClean="0"/>
              <a:t>у </a:t>
            </a:r>
            <a:r>
              <a:rPr lang="uk-UA" dirty="0"/>
              <a:t>Вашингтоні, Оксфорді, </a:t>
            </a:r>
            <a:r>
              <a:rPr lang="uk-UA" dirty="0" smtClean="0"/>
              <a:t>а також в Єльському університеті.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8" y="3754608"/>
            <a:ext cx="4679736" cy="310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14" y="1052736"/>
            <a:ext cx="466638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54608"/>
            <a:ext cx="4666385" cy="310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04125"/>
              </p:ext>
            </p:extLst>
          </p:nvPr>
        </p:nvGraphicFramePr>
        <p:xfrm>
          <a:off x="-35728" y="6473690"/>
          <a:ext cx="460772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7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err="1" smtClean="0">
                          <a:solidFill>
                            <a:schemeClr val="bg1"/>
                          </a:solidFill>
                        </a:rPr>
                        <a:t>Університет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 Джорджтаун</a:t>
                      </a:r>
                      <a:endParaRPr lang="uk-UA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5651"/>
              </p:ext>
            </p:extLst>
          </p:nvPr>
        </p:nvGraphicFramePr>
        <p:xfrm>
          <a:off x="4566438" y="6492240"/>
          <a:ext cx="466140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402"/>
              </a:tblGrid>
              <a:tr h="355064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err="1" smtClean="0">
                          <a:solidFill>
                            <a:schemeClr val="bg1"/>
                          </a:solidFill>
                        </a:rPr>
                        <a:t>Єльський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chemeClr val="bg1"/>
                          </a:solidFill>
                        </a:rPr>
                        <a:t>університет</a:t>
                      </a:r>
                      <a:endParaRPr lang="uk-UA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33856"/>
              </p:ext>
            </p:extLst>
          </p:nvPr>
        </p:nvGraphicFramePr>
        <p:xfrm>
          <a:off x="4566438" y="3383768"/>
          <a:ext cx="459994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940"/>
              </a:tblGrid>
              <a:tr h="274644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err="1" smtClean="0">
                          <a:solidFill>
                            <a:schemeClr val="bg1"/>
                          </a:solidFill>
                        </a:rPr>
                        <a:t>Оксфордський</a:t>
                      </a:r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chemeClr val="bg1"/>
                          </a:solidFill>
                        </a:rPr>
                        <a:t>університет</a:t>
                      </a:r>
                      <a:endParaRPr lang="uk-UA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4644"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9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У Єльському університеті, який він закінчив в 1973 році, він познайомився з </a:t>
            </a:r>
            <a:r>
              <a:rPr lang="uk-UA" dirty="0" err="1" smtClean="0"/>
              <a:t>Хілларі</a:t>
            </a:r>
            <a:r>
              <a:rPr lang="uk-UA" dirty="0" smtClean="0"/>
              <a:t> </a:t>
            </a:r>
            <a:r>
              <a:rPr lang="uk-UA" dirty="0" err="1"/>
              <a:t>Родем</a:t>
            </a:r>
            <a:r>
              <a:rPr lang="uk-UA" dirty="0"/>
              <a:t>, на якій 11 жовтня 1975 року одружився. Після закінчення університету Білл недовго викладав у юридичному інституті </a:t>
            </a:r>
            <a:r>
              <a:rPr lang="uk-UA" dirty="0" err="1"/>
              <a:t>Арканзаського</a:t>
            </a:r>
            <a:r>
              <a:rPr lang="uk-UA" dirty="0"/>
              <a:t> </a:t>
            </a:r>
            <a:r>
              <a:rPr lang="uk-UA" dirty="0" err="1"/>
              <a:t>університета</a:t>
            </a:r>
            <a:r>
              <a:rPr lang="uk-UA" dirty="0"/>
              <a:t> в </a:t>
            </a:r>
            <a:r>
              <a:rPr lang="uk-UA" dirty="0" err="1"/>
              <a:t>Файттвіллі</a:t>
            </a:r>
            <a:r>
              <a:rPr lang="uk-UA" dirty="0"/>
              <a:t>. Його дружина </a:t>
            </a:r>
            <a:r>
              <a:rPr lang="uk-UA" dirty="0" err="1"/>
              <a:t>Гілларі</a:t>
            </a:r>
            <a:r>
              <a:rPr lang="uk-UA" dirty="0"/>
              <a:t> Клінтон незабаром після нього зайнялася викладацькою діяльністю у тому ж університеті.</a:t>
            </a:r>
          </a:p>
        </p:txBody>
      </p:sp>
    </p:spTree>
    <p:extLst>
      <p:ext uri="{BB962C8B-B14F-4D97-AF65-F5344CB8AC3E}">
        <p14:creationId xmlns:p14="http://schemas.microsoft.com/office/powerpoint/2010/main" val="3561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родиною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2633"/>
            <a:ext cx="4119469" cy="5665367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82626"/>
              </p:ext>
            </p:extLst>
          </p:nvPr>
        </p:nvGraphicFramePr>
        <p:xfrm>
          <a:off x="-2232" y="5517232"/>
          <a:ext cx="435672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72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</a:rPr>
                        <a:t>Білл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dirty="0" err="1" smtClean="0">
                          <a:solidFill>
                            <a:schemeClr val="tx1"/>
                          </a:solidFill>
                        </a:rPr>
                        <a:t>Клінтон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, дружина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</a:rPr>
                        <a:t>Хілларі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та дочка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</a:rPr>
                        <a:t>Челсі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uk-U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Допрезидентський</a:t>
            </a:r>
            <a:r>
              <a:rPr lang="uk-UA" dirty="0"/>
              <a:t> період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75515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/>
              <a:t>В</a:t>
            </a:r>
            <a:r>
              <a:rPr lang="uk-UA" dirty="0" smtClean="0"/>
              <a:t>идатні </a:t>
            </a:r>
            <a:r>
              <a:rPr lang="uk-UA" dirty="0"/>
              <a:t>інтелектуальні </a:t>
            </a:r>
            <a:r>
              <a:rPr lang="uk-UA" dirty="0" smtClean="0"/>
              <a:t>здібності стали </a:t>
            </a:r>
            <a:r>
              <a:rPr lang="uk-UA" dirty="0"/>
              <a:t>основою блискучої політичної кар'єри</a:t>
            </a:r>
            <a:r>
              <a:rPr lang="uk-UA" dirty="0" smtClean="0"/>
              <a:t>. </a:t>
            </a:r>
            <a:r>
              <a:rPr lang="ru-RU" dirty="0"/>
              <a:t>Свою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 </a:t>
            </a:r>
            <a:r>
              <a:rPr lang="ru-RU" dirty="0" err="1"/>
              <a:t>Білл</a:t>
            </a:r>
            <a:r>
              <a:rPr lang="ru-RU" dirty="0"/>
              <a:t> почав у </a:t>
            </a:r>
            <a:r>
              <a:rPr lang="ru-RU" dirty="0" err="1"/>
              <a:t>штаті</a:t>
            </a:r>
            <a:r>
              <a:rPr lang="ru-RU" dirty="0"/>
              <a:t> Арканзас,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вибраний</a:t>
            </a:r>
            <a:r>
              <a:rPr lang="ru-RU" dirty="0"/>
              <a:t> на посаду губернатора штату Арканзас, ставши </a:t>
            </a:r>
            <a:r>
              <a:rPr lang="ru-RU" dirty="0" err="1"/>
              <a:t>наймолодшим</a:t>
            </a:r>
            <a:r>
              <a:rPr lang="ru-RU" dirty="0"/>
              <a:t> губернатором штату. </a:t>
            </a:r>
            <a:r>
              <a:rPr lang="ru-RU" dirty="0" smtClean="0"/>
              <a:t>У 1982 </a:t>
            </a:r>
            <a:r>
              <a:rPr lang="ru-RU" dirty="0"/>
              <a:t>р.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губернатором штату. У 1992 р. </a:t>
            </a:r>
            <a:r>
              <a:rPr lang="ru-RU" dirty="0" err="1"/>
              <a:t>Клінтон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балотувався</a:t>
            </a:r>
            <a:r>
              <a:rPr lang="ru-RU" dirty="0"/>
              <a:t> на посаду президента США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і </a:t>
            </a:r>
            <a:r>
              <a:rPr lang="ru-RU" dirty="0" err="1"/>
              <a:t>виграв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, </a:t>
            </a:r>
            <a:r>
              <a:rPr lang="ru-RU" dirty="0" err="1"/>
              <a:t>випередивши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найближчого</a:t>
            </a:r>
            <a:r>
              <a:rPr lang="ru-RU" dirty="0"/>
              <a:t> конкурента з </a:t>
            </a:r>
            <a:r>
              <a:rPr lang="ru-RU" dirty="0" err="1"/>
              <a:t>Республіканської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Джорджа Буша — старшого.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60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Період на посаді Президента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554162"/>
            <a:ext cx="5940152" cy="5303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– президент США з 20 </a:t>
            </a:r>
            <a:r>
              <a:rPr lang="ru-RU" dirty="0" err="1"/>
              <a:t>січня</a:t>
            </a:r>
            <a:r>
              <a:rPr lang="ru-RU" dirty="0"/>
              <a:t> 1993 </a:t>
            </a:r>
            <a:r>
              <a:rPr lang="ru-RU" dirty="0" smtClean="0"/>
              <a:t>– по 20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smtClean="0"/>
              <a:t>2001.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Вже у </a:t>
            </a:r>
            <a:r>
              <a:rPr lang="uk-UA" dirty="0"/>
              <a:t>своїй першій інавгураційній промові (21 </a:t>
            </a:r>
            <a:r>
              <a:rPr lang="uk-UA" dirty="0" smtClean="0"/>
              <a:t>січня 1993 </a:t>
            </a:r>
            <a:r>
              <a:rPr lang="uk-UA" dirty="0"/>
              <a:t>р.) Білл Клінтон оголосив курс на оновлення Америки, якій належить очолювати світ після колапсу Радянського Союзу.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" y="1700808"/>
            <a:ext cx="3277212" cy="4369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П</a:t>
            </a:r>
            <a:r>
              <a:rPr lang="ru-RU" dirty="0" err="1" smtClean="0"/>
              <a:t>ідтримував</a:t>
            </a:r>
            <a:r>
              <a:rPr lang="ru-RU" dirty="0" smtClean="0"/>
              <a:t> </a:t>
            </a:r>
            <a:r>
              <a:rPr lang="ru-RU" dirty="0" err="1"/>
              <a:t>конструктивні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</a:t>
            </a:r>
            <a:r>
              <a:rPr lang="ru-RU" dirty="0" err="1"/>
              <a:t>пострадянськими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та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Висунув</a:t>
            </a:r>
            <a:r>
              <a:rPr lang="ru-RU" dirty="0" smtClean="0"/>
              <a:t> </a:t>
            </a:r>
            <a:r>
              <a:rPr lang="ru-RU" dirty="0"/>
              <a:t>тезу </a:t>
            </a:r>
            <a:r>
              <a:rPr lang="ru-RU" dirty="0" err="1"/>
              <a:t>перетворення</a:t>
            </a:r>
            <a:r>
              <a:rPr lang="ru-RU" dirty="0"/>
              <a:t> НАТО на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 smtClean="0"/>
              <a:t>Схід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/>
              <a:t>вживала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урегулювання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в </a:t>
            </a:r>
            <a:r>
              <a:rPr lang="ru-RU" dirty="0" err="1"/>
              <a:t>Югославії</a:t>
            </a:r>
            <a:r>
              <a:rPr lang="ru-RU" dirty="0"/>
              <a:t> та на </a:t>
            </a:r>
            <a:r>
              <a:rPr lang="ru-RU" dirty="0" err="1"/>
              <a:t>Близькому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40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1075</TotalTime>
  <Words>571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Білл Клінтон</vt:lpstr>
      <vt:lpstr>Презентация PowerPoint</vt:lpstr>
      <vt:lpstr>Дитинство</vt:lpstr>
      <vt:lpstr>Юність</vt:lpstr>
      <vt:lpstr>Презентация PowerPoint</vt:lpstr>
      <vt:lpstr>Білл Клінтон зі своєю родиною</vt:lpstr>
      <vt:lpstr>Допрезидентський період</vt:lpstr>
      <vt:lpstr>Період на посаді Президента</vt:lpstr>
      <vt:lpstr>Зовнішня політика</vt:lpstr>
      <vt:lpstr>Зовнішня Політика</vt:lpstr>
      <vt:lpstr>Внутрішня політика</vt:lpstr>
      <vt:lpstr>Цікаві факти</vt:lpstr>
      <vt:lpstr>Цікаві факти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Білл Клінтон</dc:title>
  <dc:creator>Tanya</dc:creator>
  <cp:lastModifiedBy>Tanya</cp:lastModifiedBy>
  <cp:revision>33</cp:revision>
  <dcterms:created xsi:type="dcterms:W3CDTF">2013-10-15T19:30:59Z</dcterms:created>
  <dcterms:modified xsi:type="dcterms:W3CDTF">2015-01-28T10:15:57Z</dcterms:modified>
</cp:coreProperties>
</file>