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  <p:sldId id="265" r:id="rId9"/>
    <p:sldId id="266" r:id="rId10"/>
    <p:sldId id="267" r:id="rId11"/>
    <p:sldId id="269" r:id="rId12"/>
    <p:sldId id="268" r:id="rId13"/>
    <p:sldId id="264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8E73F9-3CE9-44D4-8774-495532DDA5C3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2E0011-2C6E-430C-9DEB-77B65BF308A4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73F9-3CE9-44D4-8774-495532DDA5C3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0011-2C6E-430C-9DEB-77B65BF308A4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73F9-3CE9-44D4-8774-495532DDA5C3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0011-2C6E-430C-9DEB-77B65BF308A4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73F9-3CE9-44D4-8774-495532DDA5C3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0011-2C6E-430C-9DEB-77B65BF308A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73F9-3CE9-44D4-8774-495532DDA5C3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0011-2C6E-430C-9DEB-77B65BF308A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73F9-3CE9-44D4-8774-495532DDA5C3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0011-2C6E-430C-9DEB-77B65BF308A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73F9-3CE9-44D4-8774-495532DDA5C3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0011-2C6E-430C-9DEB-77B65BF308A4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73F9-3CE9-44D4-8774-495532DDA5C3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0011-2C6E-430C-9DEB-77B65BF308A4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73F9-3CE9-44D4-8774-495532DDA5C3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0011-2C6E-430C-9DEB-77B65BF308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73F9-3CE9-44D4-8774-495532DDA5C3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0011-2C6E-430C-9DEB-77B65BF308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73F9-3CE9-44D4-8774-495532DDA5C3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0011-2C6E-430C-9DEB-77B65BF308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D8E73F9-3CE9-44D4-8774-495532DDA5C3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12E0011-2C6E-430C-9DEB-77B65BF308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Українські народні фразеологізми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uk-UA" dirty="0" smtClean="0"/>
              <a:t>Підготували:</a:t>
            </a:r>
          </a:p>
          <a:p>
            <a:pPr algn="r"/>
            <a:r>
              <a:rPr lang="uk-UA" dirty="0" err="1" smtClean="0"/>
              <a:t>Котенко</a:t>
            </a:r>
            <a:r>
              <a:rPr lang="uk-UA" dirty="0" smtClean="0"/>
              <a:t> Роман</a:t>
            </a:r>
          </a:p>
          <a:p>
            <a:pPr algn="r"/>
            <a:r>
              <a:rPr lang="uk-UA" dirty="0" err="1" smtClean="0"/>
              <a:t>Бурлаков</a:t>
            </a:r>
            <a:r>
              <a:rPr lang="uk-UA" dirty="0" smtClean="0"/>
              <a:t> Степан</a:t>
            </a:r>
          </a:p>
          <a:p>
            <a:pPr algn="r"/>
            <a:r>
              <a:rPr lang="uk-UA" dirty="0" smtClean="0"/>
              <a:t>10-В клас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7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В </a:t>
            </a:r>
            <a:r>
              <a:rPr lang="ru-RU" dirty="0" err="1"/>
              <a:t>українській</a:t>
            </a:r>
            <a:r>
              <a:rPr lang="ru-RU" dirty="0"/>
              <a:t> </a:t>
            </a:r>
            <a:r>
              <a:rPr lang="ru-RU" dirty="0" err="1"/>
              <a:t>міфології</a:t>
            </a:r>
            <a:r>
              <a:rPr lang="ru-RU" dirty="0"/>
              <a:t> </a:t>
            </a:r>
            <a:r>
              <a:rPr lang="ru-RU" dirty="0" err="1"/>
              <a:t>Мара</a:t>
            </a:r>
            <a:r>
              <a:rPr lang="ru-RU" dirty="0"/>
              <a:t> — богиня зла, </a:t>
            </a:r>
            <a:r>
              <a:rPr lang="ru-RU" dirty="0" err="1"/>
              <a:t>темної</a:t>
            </a:r>
            <a:r>
              <a:rPr lang="ru-RU" dirty="0"/>
              <a:t> </a:t>
            </a:r>
            <a:r>
              <a:rPr lang="ru-RU" dirty="0" err="1"/>
              <a:t>ночі</a:t>
            </a:r>
            <a:r>
              <a:rPr lang="ru-RU" dirty="0"/>
              <a:t>, </a:t>
            </a:r>
            <a:r>
              <a:rPr lang="ru-RU" dirty="0" err="1"/>
              <a:t>ворожнечі</a:t>
            </a:r>
            <a:r>
              <a:rPr lang="ru-RU" dirty="0"/>
              <a:t>, </a:t>
            </a:r>
            <a:r>
              <a:rPr lang="ru-RU" dirty="0" err="1"/>
              <a:t>смерті</a:t>
            </a:r>
            <a:r>
              <a:rPr lang="ru-RU" dirty="0"/>
              <a:t>. Вона </a:t>
            </a:r>
            <a:r>
              <a:rPr lang="ru-RU" dirty="0" err="1"/>
              <a:t>сіє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чвари</a:t>
            </a:r>
            <a:r>
              <a:rPr lang="ru-RU" dirty="0"/>
              <a:t>, </a:t>
            </a:r>
            <a:r>
              <a:rPr lang="ru-RU" dirty="0" err="1"/>
              <a:t>брехню</a:t>
            </a:r>
            <a:r>
              <a:rPr lang="ru-RU" dirty="0"/>
              <a:t>, недуги, смерть, </a:t>
            </a:r>
            <a:r>
              <a:rPr lang="ru-RU" dirty="0" err="1"/>
              <a:t>неймовірні</a:t>
            </a:r>
            <a:r>
              <a:rPr lang="ru-RU" dirty="0"/>
              <a:t> </a:t>
            </a:r>
            <a:r>
              <a:rPr lang="ru-RU" dirty="0" err="1"/>
              <a:t>страждання</a:t>
            </a:r>
            <a:r>
              <a:rPr lang="ru-RU" dirty="0"/>
              <a:t>. </a:t>
            </a:r>
            <a:r>
              <a:rPr lang="ru-RU" dirty="0" err="1"/>
              <a:t>Замість</a:t>
            </a:r>
            <a:r>
              <a:rPr lang="ru-RU" dirty="0"/>
              <a:t> очей, у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гнилі</a:t>
            </a:r>
            <a:r>
              <a:rPr lang="ru-RU" dirty="0"/>
              <a:t> </a:t>
            </a:r>
            <a:r>
              <a:rPr lang="ru-RU" dirty="0" err="1"/>
              <a:t>западинки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бачать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вночі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вона творить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темні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. У </a:t>
            </a:r>
            <a:r>
              <a:rPr lang="ru-RU" dirty="0" err="1"/>
              <a:t>народній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 є </a:t>
            </a:r>
            <a:r>
              <a:rPr lang="ru-RU" dirty="0" err="1"/>
              <a:t>приказки-прокляття</a:t>
            </a:r>
            <a:r>
              <a:rPr lang="ru-RU" dirty="0"/>
              <a:t>, </a:t>
            </a:r>
            <a:r>
              <a:rPr lang="ru-RU" dirty="0" err="1"/>
              <a:t>пов’язані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словом «</a:t>
            </a:r>
            <a:r>
              <a:rPr lang="ru-RU" dirty="0" err="1"/>
              <a:t>мара</a:t>
            </a:r>
            <a:r>
              <a:rPr lang="ru-RU" dirty="0"/>
              <a:t>», </a:t>
            </a:r>
            <a:r>
              <a:rPr lang="ru-RU" dirty="0" err="1"/>
              <a:t>наприклад</a:t>
            </a:r>
            <a:r>
              <a:rPr lang="ru-RU" dirty="0"/>
              <a:t>: «</a:t>
            </a:r>
            <a:r>
              <a:rPr lang="ru-RU" dirty="0" err="1"/>
              <a:t>Щоб</a:t>
            </a:r>
            <a:r>
              <a:rPr lang="ru-RU" dirty="0"/>
              <a:t> тебе </a:t>
            </a:r>
            <a:r>
              <a:rPr lang="ru-RU" dirty="0" err="1"/>
              <a:t>мара</a:t>
            </a:r>
            <a:r>
              <a:rPr lang="ru-RU" dirty="0"/>
              <a:t> взяла</a:t>
            </a:r>
            <a:r>
              <a:rPr lang="ru-RU" dirty="0" smtClean="0"/>
              <a:t>!».</a:t>
            </a:r>
          </a:p>
          <a:p>
            <a:pPr algn="just"/>
            <a:r>
              <a:rPr lang="ru-RU" dirty="0" err="1" smtClean="0"/>
              <a:t>Вислів</a:t>
            </a:r>
            <a:r>
              <a:rPr lang="ru-RU" dirty="0" smtClean="0"/>
              <a:t> </a:t>
            </a:r>
            <a:r>
              <a:rPr lang="ru-RU" dirty="0"/>
              <a:t>«як та </a:t>
            </a:r>
            <a:r>
              <a:rPr lang="ru-RU" dirty="0" err="1"/>
              <a:t>мара</a:t>
            </a:r>
            <a:r>
              <a:rPr lang="ru-RU" dirty="0"/>
              <a:t>» </a:t>
            </a:r>
            <a:r>
              <a:rPr lang="ru-RU" dirty="0" err="1"/>
              <a:t>вживають</a:t>
            </a:r>
            <a:r>
              <a:rPr lang="ru-RU" dirty="0"/>
              <a:t> для </a:t>
            </a:r>
            <a:r>
              <a:rPr lang="ru-RU" dirty="0" err="1"/>
              <a:t>вираження</a:t>
            </a:r>
            <a:r>
              <a:rPr lang="ru-RU" dirty="0"/>
              <a:t> </a:t>
            </a:r>
            <a:r>
              <a:rPr lang="ru-RU" dirty="0" err="1"/>
              <a:t>неприязні</a:t>
            </a:r>
            <a:r>
              <a:rPr lang="ru-RU" dirty="0"/>
              <a:t> до </a:t>
            </a:r>
            <a:r>
              <a:rPr lang="ru-RU" dirty="0" err="1"/>
              <a:t>когось</a:t>
            </a:r>
            <a:r>
              <a:rPr lang="ru-RU" dirty="0"/>
              <a:t>; </a:t>
            </a:r>
            <a:r>
              <a:rPr lang="ru-RU" dirty="0" err="1"/>
              <a:t>ходити</a:t>
            </a:r>
            <a:r>
              <a:rPr lang="ru-RU" dirty="0"/>
              <a:t> як </a:t>
            </a:r>
            <a:r>
              <a:rPr lang="ru-RU" dirty="0" err="1"/>
              <a:t>мара</a:t>
            </a:r>
            <a:r>
              <a:rPr lang="ru-RU" dirty="0"/>
              <a:t> — </a:t>
            </a:r>
            <a:r>
              <a:rPr lang="ru-RU" dirty="0" err="1"/>
              <a:t>означає</a:t>
            </a:r>
            <a:r>
              <a:rPr lang="ru-RU" dirty="0"/>
              <a:t> </a:t>
            </a:r>
            <a:r>
              <a:rPr lang="ru-RU" dirty="0" err="1"/>
              <a:t>вештатися</a:t>
            </a:r>
            <a:r>
              <a:rPr lang="ru-RU" dirty="0"/>
              <a:t> в </a:t>
            </a:r>
            <a:r>
              <a:rPr lang="ru-RU" dirty="0" err="1"/>
              <a:t>темряві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та мара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80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у воду дивився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2400" y="2209800"/>
            <a:ext cx="4495800" cy="43434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З водою </a:t>
            </a:r>
            <a:r>
              <a:rPr lang="ru-RU" dirty="0" err="1"/>
              <a:t>пов’язано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приказок</a:t>
            </a:r>
            <a:r>
              <a:rPr lang="ru-RU" dirty="0"/>
              <a:t>, </a:t>
            </a:r>
            <a:r>
              <a:rPr lang="ru-RU" dirty="0" err="1"/>
              <a:t>прислів’їв</a:t>
            </a:r>
            <a:r>
              <a:rPr lang="ru-RU" dirty="0"/>
              <a:t> та </a:t>
            </a:r>
            <a:r>
              <a:rPr lang="ru-RU" dirty="0" err="1"/>
              <a:t>фразеологічних</a:t>
            </a:r>
            <a:r>
              <a:rPr lang="ru-RU" dirty="0"/>
              <a:t> </a:t>
            </a:r>
            <a:r>
              <a:rPr lang="ru-RU" dirty="0" err="1"/>
              <a:t>зворотів</a:t>
            </a:r>
            <a:r>
              <a:rPr lang="ru-RU" dirty="0"/>
              <a:t>. З </a:t>
            </a:r>
            <a:r>
              <a:rPr lang="ru-RU" dirty="0" err="1"/>
              <a:t>давніх-давен</a:t>
            </a:r>
            <a:r>
              <a:rPr lang="ru-RU" dirty="0"/>
              <a:t> </a:t>
            </a:r>
            <a:r>
              <a:rPr lang="ru-RU" dirty="0" err="1"/>
              <a:t>чаклуни</a:t>
            </a:r>
            <a:r>
              <a:rPr lang="ru-RU" dirty="0"/>
              <a:t>, </a:t>
            </a:r>
            <a:r>
              <a:rPr lang="ru-RU" dirty="0" err="1"/>
              <a:t>дивлячись</a:t>
            </a:r>
            <a:r>
              <a:rPr lang="ru-RU" dirty="0"/>
              <a:t> на </a:t>
            </a:r>
            <a:r>
              <a:rPr lang="ru-RU" dirty="0" err="1"/>
              <a:t>непочату</a:t>
            </a:r>
            <a:r>
              <a:rPr lang="ru-RU" dirty="0"/>
              <a:t> воду, </a:t>
            </a:r>
            <a:r>
              <a:rPr lang="ru-RU" dirty="0" err="1"/>
              <a:t>дізнавались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винен</a:t>
            </a:r>
            <a:r>
              <a:rPr lang="ru-RU" dirty="0"/>
              <a:t> у </a:t>
            </a:r>
            <a:r>
              <a:rPr lang="ru-RU" dirty="0" err="1"/>
              <a:t>зуроченні</a:t>
            </a:r>
            <a:r>
              <a:rPr lang="ru-RU" dirty="0"/>
              <a:t>. </a:t>
            </a:r>
            <a:r>
              <a:rPr lang="ru-RU" dirty="0" err="1"/>
              <a:t>Наші</a:t>
            </a:r>
            <a:r>
              <a:rPr lang="ru-RU" dirty="0"/>
              <a:t> предки, </a:t>
            </a:r>
            <a:r>
              <a:rPr lang="ru-RU" dirty="0" err="1"/>
              <a:t>вдивляючись</a:t>
            </a:r>
            <a:r>
              <a:rPr lang="ru-RU" dirty="0"/>
              <a:t> у </a:t>
            </a:r>
            <a:r>
              <a:rPr lang="ru-RU" dirty="0" err="1"/>
              <a:t>нечітке</a:t>
            </a:r>
            <a:r>
              <a:rPr lang="ru-RU" dirty="0"/>
              <a:t> </a:t>
            </a:r>
            <a:r>
              <a:rPr lang="ru-RU" dirty="0" err="1"/>
              <a:t>відображення</a:t>
            </a:r>
            <a:r>
              <a:rPr lang="ru-RU" dirty="0"/>
              <a:t> на водяному </a:t>
            </a:r>
            <a:r>
              <a:rPr lang="ru-RU" dirty="0" err="1"/>
              <a:t>плесі</a:t>
            </a:r>
            <a:r>
              <a:rPr lang="ru-RU" dirty="0"/>
              <a:t>, </a:t>
            </a:r>
            <a:r>
              <a:rPr lang="ru-RU" dirty="0" err="1"/>
              <a:t>вгадували</a:t>
            </a:r>
            <a:r>
              <a:rPr lang="ru-RU" dirty="0"/>
              <a:t> свою долю, </a:t>
            </a:r>
            <a:r>
              <a:rPr lang="ru-RU" dirty="0" err="1"/>
              <a:t>передбачали</a:t>
            </a:r>
            <a:r>
              <a:rPr lang="ru-RU" dirty="0"/>
              <a:t> </a:t>
            </a:r>
            <a:r>
              <a:rPr lang="ru-RU" dirty="0" err="1"/>
              <a:t>небезпеку</a:t>
            </a:r>
            <a:r>
              <a:rPr lang="ru-RU" dirty="0"/>
              <a:t>, </a:t>
            </a:r>
            <a:r>
              <a:rPr lang="ru-RU" dirty="0" err="1"/>
              <a:t>визначали</a:t>
            </a:r>
            <a:r>
              <a:rPr lang="ru-RU" dirty="0"/>
              <a:t> </a:t>
            </a:r>
            <a:r>
              <a:rPr lang="ru-RU" dirty="0" err="1"/>
              <a:t>правильність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. У </a:t>
            </a:r>
            <a:r>
              <a:rPr lang="ru-RU" dirty="0" err="1"/>
              <a:t>слов’ян</a:t>
            </a:r>
            <a:r>
              <a:rPr lang="ru-RU" dirty="0"/>
              <a:t> є </a:t>
            </a:r>
            <a:r>
              <a:rPr lang="ru-RU" dirty="0" err="1"/>
              <a:t>чимало</a:t>
            </a:r>
            <a:r>
              <a:rPr lang="ru-RU" dirty="0"/>
              <a:t> </a:t>
            </a:r>
            <a:r>
              <a:rPr lang="ru-RU" dirty="0" err="1"/>
              <a:t>варіантів</a:t>
            </a:r>
            <a:r>
              <a:rPr lang="ru-RU" dirty="0"/>
              <a:t> </a:t>
            </a:r>
            <a:r>
              <a:rPr lang="ru-RU" dirty="0" err="1"/>
              <a:t>ворожінь</a:t>
            </a:r>
            <a:r>
              <a:rPr lang="ru-RU" dirty="0"/>
              <a:t> на </a:t>
            </a:r>
            <a:r>
              <a:rPr lang="ru-RU" dirty="0" err="1"/>
              <a:t>воді</a:t>
            </a:r>
            <a:r>
              <a:rPr lang="ru-RU" dirty="0"/>
              <a:t>: </a:t>
            </a:r>
            <a:r>
              <a:rPr lang="ru-RU" dirty="0" err="1"/>
              <a:t>звичай</a:t>
            </a:r>
            <a:r>
              <a:rPr lang="ru-RU" dirty="0"/>
              <a:t> </a:t>
            </a:r>
            <a:r>
              <a:rPr lang="ru-RU" dirty="0" err="1"/>
              <a:t>ставити</a:t>
            </a:r>
            <a:r>
              <a:rPr lang="ru-RU" dirty="0"/>
              <a:t> посуд з водою на </a:t>
            </a:r>
            <a:r>
              <a:rPr lang="ru-RU" dirty="0" err="1"/>
              <a:t>ніч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ліжко</a:t>
            </a:r>
            <a:r>
              <a:rPr lang="ru-RU" dirty="0"/>
              <a:t>, </a:t>
            </a:r>
            <a:r>
              <a:rPr lang="ru-RU" dirty="0" err="1"/>
              <a:t>пускання</a:t>
            </a:r>
            <a:r>
              <a:rPr lang="ru-RU" dirty="0"/>
              <a:t> </a:t>
            </a:r>
            <a:r>
              <a:rPr lang="ru-RU" dirty="0" err="1"/>
              <a:t>вінків</a:t>
            </a:r>
            <a:r>
              <a:rPr lang="ru-RU" dirty="0"/>
              <a:t> у </a:t>
            </a:r>
            <a:r>
              <a:rPr lang="ru-RU" dirty="0" err="1"/>
              <a:t>купальську</a:t>
            </a:r>
            <a:r>
              <a:rPr lang="ru-RU" dirty="0"/>
              <a:t> </a:t>
            </a:r>
            <a:r>
              <a:rPr lang="ru-RU" dirty="0" err="1"/>
              <a:t>ніч</a:t>
            </a:r>
            <a:r>
              <a:rPr lang="ru-RU" dirty="0"/>
              <a:t>, </a:t>
            </a:r>
            <a:r>
              <a:rPr lang="ru-RU" dirty="0" err="1"/>
              <a:t>заглядання</a:t>
            </a:r>
            <a:r>
              <a:rPr lang="ru-RU" dirty="0"/>
              <a:t> в </a:t>
            </a:r>
            <a:r>
              <a:rPr lang="ru-RU" dirty="0" err="1"/>
              <a:t>криницю</a:t>
            </a:r>
            <a:r>
              <a:rPr lang="ru-RU" dirty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</a:p>
          <a:p>
            <a:pPr algn="just"/>
            <a:r>
              <a:rPr lang="ru-RU" dirty="0" err="1" smtClean="0"/>
              <a:t>Вислів</a:t>
            </a:r>
            <a:r>
              <a:rPr lang="ru-RU" dirty="0" smtClean="0"/>
              <a:t> </a:t>
            </a:r>
            <a:r>
              <a:rPr lang="ru-RU" dirty="0"/>
              <a:t>«як у воду </a:t>
            </a:r>
            <a:r>
              <a:rPr lang="ru-RU" dirty="0" err="1"/>
              <a:t>дивився</a:t>
            </a:r>
            <a:r>
              <a:rPr lang="ru-RU" dirty="0"/>
              <a:t>» </a:t>
            </a:r>
            <a:r>
              <a:rPr lang="ru-RU" dirty="0" err="1"/>
              <a:t>вживають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, коли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ситуація</a:t>
            </a:r>
            <a:r>
              <a:rPr lang="ru-RU" dirty="0"/>
              <a:t>, яку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передбачити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09800"/>
            <a:ext cx="4268518" cy="3733800"/>
          </a:xfrm>
        </p:spPr>
      </p:pic>
    </p:spTree>
    <p:extLst>
      <p:ext uri="{BB962C8B-B14F-4D97-AF65-F5344CB8AC3E}">
        <p14:creationId xmlns:p14="http://schemas.microsoft.com/office/powerpoint/2010/main" val="137903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/>
              <a:t>У </a:t>
            </a:r>
            <a:r>
              <a:rPr lang="ru-RU" sz="2800" dirty="0" err="1"/>
              <a:t>виразі</a:t>
            </a:r>
            <a:r>
              <a:rPr lang="ru-RU" sz="2800" dirty="0"/>
              <a:t> </a:t>
            </a:r>
            <a:r>
              <a:rPr lang="ru-RU" sz="2800" dirty="0" err="1"/>
              <a:t>відображений</a:t>
            </a:r>
            <a:r>
              <a:rPr lang="ru-RU" sz="2800" dirty="0"/>
              <a:t> </a:t>
            </a:r>
            <a:r>
              <a:rPr lang="ru-RU" sz="2800" dirty="0" err="1"/>
              <a:t>звичай</a:t>
            </a:r>
            <a:r>
              <a:rPr lang="ru-RU" sz="2800" dirty="0"/>
              <a:t> </a:t>
            </a:r>
            <a:r>
              <a:rPr lang="ru-RU" sz="2800" dirty="0" err="1"/>
              <a:t>зцілення</a:t>
            </a:r>
            <a:r>
              <a:rPr lang="ru-RU" sz="2800" dirty="0"/>
              <a:t> за </a:t>
            </a:r>
            <a:r>
              <a:rPr lang="ru-RU" sz="2800" dirty="0" err="1"/>
              <a:t>допомогою</a:t>
            </a:r>
            <a:r>
              <a:rPr lang="ru-RU" sz="2800" dirty="0"/>
              <a:t> руки. </a:t>
            </a:r>
            <a:r>
              <a:rPr lang="ru-RU" sz="2800" dirty="0" err="1" smtClean="0"/>
              <a:t>Народні</a:t>
            </a:r>
            <a:r>
              <a:rPr lang="ru-RU" sz="2800" dirty="0" smtClean="0"/>
              <a:t> </a:t>
            </a:r>
            <a:r>
              <a:rPr lang="ru-RU" sz="2800" dirty="0" err="1"/>
              <a:t>з</a:t>
            </a:r>
            <a:r>
              <a:rPr lang="ru-RU" sz="2800" dirty="0" err="1" smtClean="0"/>
              <a:t>нахарі</a:t>
            </a:r>
            <a:r>
              <a:rPr lang="ru-RU" sz="2800" dirty="0" smtClean="0"/>
              <a:t> </a:t>
            </a:r>
            <a:r>
              <a:rPr lang="ru-RU" sz="2800" dirty="0"/>
              <a:t>часто </a:t>
            </a:r>
            <a:r>
              <a:rPr lang="ru-RU" sz="2800" dirty="0" err="1"/>
              <a:t>відводили</a:t>
            </a:r>
            <a:r>
              <a:rPr lang="ru-RU" sz="2800" dirty="0"/>
              <a:t> рукою </a:t>
            </a:r>
            <a:r>
              <a:rPr lang="ru-RU" sz="2800" dirty="0" err="1"/>
              <a:t>зубний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головний</a:t>
            </a:r>
            <a:r>
              <a:rPr lang="ru-RU" sz="2800" dirty="0"/>
              <a:t> </a:t>
            </a:r>
            <a:r>
              <a:rPr lang="ru-RU" sz="2800" dirty="0" err="1"/>
              <a:t>біль</a:t>
            </a:r>
            <a:r>
              <a:rPr lang="ru-RU" sz="2800" dirty="0"/>
              <a:t>. </a:t>
            </a:r>
            <a:r>
              <a:rPr lang="ru-RU" sz="2800" dirty="0" err="1"/>
              <a:t>Це</a:t>
            </a:r>
            <a:r>
              <a:rPr lang="ru-RU" sz="2800" dirty="0"/>
              <a:t> «</a:t>
            </a:r>
            <a:r>
              <a:rPr lang="ru-RU" sz="2800" dirty="0" err="1"/>
              <a:t>відведення</a:t>
            </a:r>
            <a:r>
              <a:rPr lang="ru-RU" sz="2800" dirty="0"/>
              <a:t>» </a:t>
            </a:r>
            <a:r>
              <a:rPr lang="ru-RU" sz="2800" dirty="0" err="1"/>
              <a:t>було</a:t>
            </a:r>
            <a:r>
              <a:rPr lang="ru-RU" sz="2800" dirty="0"/>
              <a:t> схоже на </a:t>
            </a:r>
            <a:r>
              <a:rPr lang="ru-RU" sz="2800" dirty="0" err="1"/>
              <a:t>звичайний</a:t>
            </a:r>
            <a:r>
              <a:rPr lang="ru-RU" sz="2800" dirty="0"/>
              <a:t> </a:t>
            </a:r>
            <a:r>
              <a:rPr lang="ru-RU" sz="2800" dirty="0" err="1"/>
              <a:t>масаж</a:t>
            </a:r>
            <a:r>
              <a:rPr lang="ru-RU" sz="2800" dirty="0"/>
              <a:t>, тому </a:t>
            </a:r>
            <a:r>
              <a:rPr lang="ru-RU" sz="2800" dirty="0" err="1"/>
              <a:t>біль</a:t>
            </a:r>
            <a:r>
              <a:rPr lang="ru-RU" sz="2800" dirty="0"/>
              <a:t> буквально «</a:t>
            </a:r>
            <a:r>
              <a:rPr lang="ru-RU" sz="2800" dirty="0" err="1"/>
              <a:t>знімався</a:t>
            </a:r>
            <a:r>
              <a:rPr lang="ru-RU" sz="2800" dirty="0"/>
              <a:t> рукою</a:t>
            </a:r>
            <a:r>
              <a:rPr lang="ru-RU" sz="2800" dirty="0" smtClean="0"/>
              <a:t>».</a:t>
            </a:r>
          </a:p>
          <a:p>
            <a:pPr algn="just"/>
            <a:r>
              <a:rPr lang="ru-RU" sz="2800" dirty="0" err="1" smtClean="0"/>
              <a:t>Фразеологізм</a:t>
            </a:r>
            <a:r>
              <a:rPr lang="ru-RU" sz="2800" dirty="0" smtClean="0"/>
              <a:t> </a:t>
            </a:r>
            <a:r>
              <a:rPr lang="ru-RU" sz="2800" dirty="0" err="1"/>
              <a:t>означає</a:t>
            </a:r>
            <a:r>
              <a:rPr lang="ru-RU" sz="2800" dirty="0"/>
              <a:t> </a:t>
            </a:r>
            <a:r>
              <a:rPr lang="ru-RU" sz="2800" dirty="0" err="1"/>
              <a:t>швидке</a:t>
            </a:r>
            <a:r>
              <a:rPr lang="ru-RU" sz="2800" dirty="0"/>
              <a:t> </a:t>
            </a:r>
            <a:r>
              <a:rPr lang="ru-RU" sz="2800" dirty="0" err="1"/>
              <a:t>зцілення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хвороб і </a:t>
            </a:r>
            <a:r>
              <a:rPr lang="ru-RU" sz="2800" dirty="0" err="1"/>
              <a:t>важких</a:t>
            </a:r>
            <a:r>
              <a:rPr lang="ru-RU" sz="2800" dirty="0"/>
              <a:t> </a:t>
            </a:r>
            <a:r>
              <a:rPr lang="ru-RU" sz="2800" dirty="0" err="1"/>
              <a:t>душевних</a:t>
            </a:r>
            <a:r>
              <a:rPr lang="ru-RU" sz="2800" dirty="0"/>
              <a:t> травм, </a:t>
            </a:r>
            <a:r>
              <a:rPr lang="ru-RU" sz="2800" dirty="0" err="1"/>
              <a:t>раптове</a:t>
            </a:r>
            <a:r>
              <a:rPr lang="ru-RU" sz="2800" dirty="0"/>
              <a:t> </a:t>
            </a:r>
            <a:r>
              <a:rPr lang="ru-RU" sz="2800" dirty="0" err="1"/>
              <a:t>зникнення</a:t>
            </a:r>
            <a:r>
              <a:rPr lang="ru-RU" sz="2800" dirty="0"/>
              <a:t> проблем.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263" cy="1054250"/>
          </a:xfrm>
        </p:spPr>
        <p:txBody>
          <a:bodyPr/>
          <a:lstStyle/>
          <a:p>
            <a:r>
              <a:rPr lang="uk-UA" dirty="0" smtClean="0"/>
              <a:t>Як рукою зняло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56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9600" dirty="0" smtClean="0"/>
              <a:t>Дякуємо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rmAutofit/>
          </a:bodyPr>
          <a:lstStyle/>
          <a:p>
            <a:r>
              <a:rPr lang="uk-UA" sz="9600" dirty="0"/>
              <a:t>з</a:t>
            </a:r>
            <a:r>
              <a:rPr lang="uk-UA" sz="9600" dirty="0" smtClean="0"/>
              <a:t>а увагу!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69275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2435710" cy="1054250"/>
          </a:xfrm>
        </p:spPr>
        <p:txBody>
          <a:bodyPr/>
          <a:lstStyle/>
          <a:p>
            <a:r>
              <a:rPr lang="uk-UA" dirty="0" smtClean="0"/>
              <a:t>Багет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585855"/>
            <a:ext cx="9144000" cy="2286000"/>
          </a:xfrm>
        </p:spPr>
        <p:txBody>
          <a:bodyPr>
            <a:noAutofit/>
          </a:bodyPr>
          <a:lstStyle/>
          <a:p>
            <a:pPr algn="just"/>
            <a:r>
              <a:rPr lang="uk-UA" sz="4800" dirty="0" smtClean="0"/>
              <a:t>За народними віруваннями, якщо </a:t>
            </a:r>
            <a:r>
              <a:rPr lang="uk-UA" sz="4800" dirty="0" err="1" smtClean="0"/>
              <a:t>лолку</a:t>
            </a:r>
            <a:r>
              <a:rPr lang="uk-UA" sz="4800" dirty="0" smtClean="0"/>
              <a:t> сильно </a:t>
            </a:r>
            <a:r>
              <a:rPr lang="uk-UA" sz="4800" dirty="0" err="1" smtClean="0"/>
              <a:t>затралили</a:t>
            </a:r>
            <a:r>
              <a:rPr lang="uk-UA" sz="4800" dirty="0" smtClean="0"/>
              <a:t>, наступає багет.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" y="2119745"/>
            <a:ext cx="3803650" cy="2453967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119745"/>
            <a:ext cx="2539018" cy="241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188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 smtClean="0"/>
              <a:t>Українська народна творчість досить багата на фразеологізми. Для вас ми попрацювали і підібрали деякі з них, до кожного навели тлумачення, і до кожного другого – ілюстрацію.</a:t>
            </a:r>
          </a:p>
          <a:p>
            <a:pPr algn="just"/>
            <a:endParaRPr lang="uk-UA" dirty="0" smtClean="0"/>
          </a:p>
          <a:p>
            <a:pPr algn="just"/>
            <a:r>
              <a:rPr lang="en-US" sz="5400" dirty="0" smtClean="0"/>
              <a:t> </a:t>
            </a:r>
            <a:r>
              <a:rPr lang="uk-UA" sz="5400" dirty="0" smtClean="0"/>
              <a:t>Приємного перегляду!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Вступ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31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Розбити глек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5334000" cy="3877056"/>
          </a:xfrm>
        </p:spPr>
        <p:txBody>
          <a:bodyPr/>
          <a:lstStyle/>
          <a:p>
            <a:pPr algn="just"/>
            <a:r>
              <a:rPr lang="uk-UA" dirty="0" smtClean="0"/>
              <a:t>Ще у давнину народні майстри виготовляли глечики – це вважалося дуже важкою та клопітливою справою. На це витрачалося багато часу, і якщо хтось розбивав такий витвір мистецтва, про дружні відносини з майстром можна було сміливо забути.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6000"/>
            <a:ext cx="2775346" cy="3876675"/>
          </a:xfrm>
        </p:spPr>
      </p:pic>
    </p:spTree>
    <p:extLst>
      <p:ext uri="{BB962C8B-B14F-4D97-AF65-F5344CB8AC3E}">
        <p14:creationId xmlns:p14="http://schemas.microsoft.com/office/powerpoint/2010/main" val="198408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Вийти сухим із води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7772400" cy="387705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У </a:t>
            </a:r>
            <a:r>
              <a:rPr lang="ru-RU" dirty="0" err="1"/>
              <a:t>давнину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народі</a:t>
            </a:r>
            <a:r>
              <a:rPr lang="ru-RU" dirty="0" smtClean="0"/>
              <a:t> </a:t>
            </a:r>
            <a:r>
              <a:rPr lang="ru-RU" dirty="0" err="1"/>
              <a:t>існував</a:t>
            </a:r>
            <a:r>
              <a:rPr lang="ru-RU" dirty="0"/>
              <a:t> </a:t>
            </a:r>
            <a:r>
              <a:rPr lang="ru-RU" dirty="0" err="1"/>
              <a:t>звичай</a:t>
            </a:r>
            <a:r>
              <a:rPr lang="ru-RU" dirty="0"/>
              <a:t> </a:t>
            </a:r>
            <a:r>
              <a:rPr lang="ru-RU" dirty="0" err="1"/>
              <a:t>звинуваченого</a:t>
            </a:r>
            <a:r>
              <a:rPr lang="ru-RU" dirty="0"/>
              <a:t> в </a:t>
            </a:r>
            <a:r>
              <a:rPr lang="ru-RU" dirty="0" err="1"/>
              <a:t>злочині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відьомстві</a:t>
            </a:r>
            <a:r>
              <a:rPr lang="ru-RU" dirty="0"/>
              <a:t> </a:t>
            </a:r>
            <a:r>
              <a:rPr lang="ru-RU" dirty="0" err="1"/>
              <a:t>випробовувати</a:t>
            </a:r>
            <a:r>
              <a:rPr lang="ru-RU" dirty="0"/>
              <a:t> </a:t>
            </a:r>
            <a:r>
              <a:rPr lang="ru-RU" dirty="0" smtClean="0"/>
              <a:t>водою.</a:t>
            </a:r>
          </a:p>
          <a:p>
            <a:pPr algn="just"/>
            <a:r>
              <a:rPr lang="ru-RU" dirty="0" err="1" smtClean="0"/>
              <a:t>Підозрюваного</a:t>
            </a:r>
            <a:r>
              <a:rPr lang="ru-RU" dirty="0" smtClean="0"/>
              <a:t> </a:t>
            </a:r>
            <a:r>
              <a:rPr lang="ru-RU" dirty="0"/>
              <a:t>кидали в </a:t>
            </a:r>
            <a:r>
              <a:rPr lang="ru-RU" dirty="0" err="1"/>
              <a:t>річку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озеро.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не тонув, </a:t>
            </a:r>
            <a:r>
              <a:rPr lang="ru-RU" dirty="0" err="1"/>
              <a:t>тобто</a:t>
            </a:r>
            <a:r>
              <a:rPr lang="ru-RU" dirty="0"/>
              <a:t> вода </a:t>
            </a:r>
            <a:r>
              <a:rPr lang="ru-RU" dirty="0" err="1"/>
              <a:t>його</a:t>
            </a:r>
            <a:r>
              <a:rPr lang="ru-RU" dirty="0"/>
              <a:t> не </a:t>
            </a:r>
            <a:r>
              <a:rPr lang="ru-RU" dirty="0" err="1"/>
              <a:t>приймала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вважали</a:t>
            </a:r>
            <a:r>
              <a:rPr lang="ru-RU" dirty="0"/>
              <a:t> </a:t>
            </a:r>
            <a:r>
              <a:rPr lang="ru-RU" dirty="0" err="1"/>
              <a:t>злочинцем</a:t>
            </a:r>
            <a:r>
              <a:rPr lang="ru-RU" dirty="0"/>
              <a:t> і судили. </a:t>
            </a:r>
            <a:r>
              <a:rPr lang="ru-RU" dirty="0" err="1"/>
              <a:t>Якщо</a:t>
            </a:r>
            <a:r>
              <a:rPr lang="ru-RU" dirty="0"/>
              <a:t> ж тонув, то </a:t>
            </a:r>
            <a:r>
              <a:rPr lang="ru-RU" dirty="0" err="1"/>
              <a:t>вірили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не </a:t>
            </a:r>
            <a:r>
              <a:rPr lang="ru-RU" dirty="0" err="1"/>
              <a:t>винна</a:t>
            </a:r>
            <a:r>
              <a:rPr lang="ru-RU" dirty="0"/>
              <a:t> у </a:t>
            </a:r>
            <a:r>
              <a:rPr lang="ru-RU" dirty="0" err="1"/>
              <a:t>злочині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обмовлено</a:t>
            </a:r>
            <a:r>
              <a:rPr lang="ru-RU" dirty="0"/>
              <a:t>, </a:t>
            </a:r>
            <a:r>
              <a:rPr lang="ru-RU" dirty="0" err="1"/>
              <a:t>отже</a:t>
            </a:r>
            <a:r>
              <a:rPr lang="ru-RU" dirty="0"/>
              <a:t>, вона </a:t>
            </a:r>
            <a:r>
              <a:rPr lang="ru-RU" dirty="0" err="1"/>
              <a:t>марно</a:t>
            </a:r>
            <a:r>
              <a:rPr lang="ru-RU" dirty="0"/>
              <a:t> </a:t>
            </a:r>
            <a:r>
              <a:rPr lang="ru-RU" dirty="0" err="1"/>
              <a:t>загинула</a:t>
            </a:r>
            <a:r>
              <a:rPr lang="ru-RU" dirty="0"/>
              <a:t>. Про того, кому </a:t>
            </a:r>
            <a:r>
              <a:rPr lang="ru-RU" dirty="0" err="1"/>
              <a:t>поталанило</a:t>
            </a:r>
            <a:r>
              <a:rPr lang="ru-RU" dirty="0"/>
              <a:t> </a:t>
            </a:r>
            <a:r>
              <a:rPr lang="ru-RU" dirty="0" err="1"/>
              <a:t>уникнути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, говорили,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вийшов</a:t>
            </a:r>
            <a:r>
              <a:rPr lang="ru-RU" dirty="0"/>
              <a:t> сухим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smtClean="0"/>
              <a:t>води.</a:t>
            </a:r>
          </a:p>
          <a:p>
            <a:pPr algn="just"/>
            <a:r>
              <a:rPr lang="ru-RU" dirty="0" err="1" smtClean="0"/>
              <a:t>Нині</a:t>
            </a:r>
            <a:r>
              <a:rPr lang="ru-RU" dirty="0" smtClean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вислів</a:t>
            </a:r>
            <a:r>
              <a:rPr lang="ru-RU" dirty="0"/>
              <a:t> </a:t>
            </a:r>
            <a:r>
              <a:rPr lang="ru-RU" dirty="0" err="1"/>
              <a:t>уживають</a:t>
            </a:r>
            <a:r>
              <a:rPr lang="ru-RU" dirty="0"/>
              <a:t> </a:t>
            </a:r>
            <a:r>
              <a:rPr lang="ru-RU" dirty="0" err="1"/>
              <a:t>стосовно</a:t>
            </a:r>
            <a:r>
              <a:rPr lang="ru-RU" dirty="0"/>
              <a:t> тих, кому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уникнути</a:t>
            </a:r>
            <a:r>
              <a:rPr lang="ru-RU" dirty="0"/>
              <a:t> великих </a:t>
            </a:r>
            <a:r>
              <a:rPr lang="ru-RU" dirty="0" err="1"/>
              <a:t>неприємностей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875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3654909" cy="1054250"/>
          </a:xfrm>
        </p:spPr>
        <p:txBody>
          <a:bodyPr/>
          <a:lstStyle/>
          <a:p>
            <a:pPr algn="l"/>
            <a:r>
              <a:rPr lang="uk-UA" dirty="0" smtClean="0"/>
              <a:t>Бабине літо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2400" y="2667000"/>
            <a:ext cx="8839200" cy="4191000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В </a:t>
            </a:r>
            <a:r>
              <a:rPr lang="ru-RU" sz="2000" dirty="0" err="1"/>
              <a:t>останні</a:t>
            </a:r>
            <a:r>
              <a:rPr lang="ru-RU" sz="2000" dirty="0"/>
              <a:t> </a:t>
            </a:r>
            <a:r>
              <a:rPr lang="ru-RU" sz="2000" dirty="0" err="1"/>
              <a:t>ясні</a:t>
            </a:r>
            <a:r>
              <a:rPr lang="ru-RU" sz="2000" dirty="0"/>
              <a:t> й </a:t>
            </a:r>
            <a:r>
              <a:rPr lang="ru-RU" sz="2000" dirty="0" err="1"/>
              <a:t>теплі</a:t>
            </a:r>
            <a:r>
              <a:rPr lang="ru-RU" sz="2000" dirty="0"/>
              <a:t> </a:t>
            </a:r>
            <a:r>
              <a:rPr lang="ru-RU" sz="2000" dirty="0" err="1"/>
              <a:t>дні</a:t>
            </a:r>
            <a:r>
              <a:rPr lang="ru-RU" sz="2000" dirty="0"/>
              <a:t> </a:t>
            </a:r>
            <a:r>
              <a:rPr lang="ru-RU" sz="2000" dirty="0" err="1"/>
              <a:t>осені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бувають</a:t>
            </a:r>
            <a:r>
              <a:rPr lang="ru-RU" sz="2000" dirty="0"/>
              <a:t> в </a:t>
            </a:r>
            <a:r>
              <a:rPr lang="ru-RU" sz="2000" dirty="0" err="1"/>
              <a:t>Україні</a:t>
            </a:r>
            <a:r>
              <a:rPr lang="ru-RU" sz="2000" dirty="0"/>
              <a:t> </a:t>
            </a:r>
            <a:r>
              <a:rPr lang="ru-RU" sz="2000" dirty="0" err="1"/>
              <a:t>наприкінці</a:t>
            </a:r>
            <a:r>
              <a:rPr lang="ru-RU" sz="2000" dirty="0"/>
              <a:t> </a:t>
            </a:r>
            <a:r>
              <a:rPr lang="ru-RU" sz="2000" dirty="0" err="1"/>
              <a:t>вересня</a:t>
            </a:r>
            <a:r>
              <a:rPr lang="ru-RU" sz="2000" dirty="0"/>
              <a:t> — на початку </a:t>
            </a:r>
            <a:r>
              <a:rPr lang="ru-RU" sz="2000" dirty="0" err="1"/>
              <a:t>жовтня</a:t>
            </a:r>
            <a:r>
              <a:rPr lang="ru-RU" sz="2000" dirty="0"/>
              <a:t>, на полях та в </a:t>
            </a:r>
            <a:r>
              <a:rPr lang="ru-RU" sz="2000" dirty="0" err="1"/>
              <a:t>лісах</a:t>
            </a:r>
            <a:r>
              <a:rPr lang="ru-RU" sz="2000" dirty="0"/>
              <a:t> </a:t>
            </a:r>
            <a:r>
              <a:rPr lang="ru-RU" sz="2000" dirty="0" err="1"/>
              <a:t>літає</a:t>
            </a:r>
            <a:r>
              <a:rPr lang="ru-RU" sz="2000" dirty="0"/>
              <a:t> </a:t>
            </a:r>
            <a:r>
              <a:rPr lang="ru-RU" sz="2000" dirty="0" err="1"/>
              <a:t>багато</a:t>
            </a:r>
            <a:r>
              <a:rPr lang="ru-RU" sz="2000" dirty="0"/>
              <a:t> </a:t>
            </a:r>
            <a:r>
              <a:rPr lang="ru-RU" sz="2000" dirty="0" err="1"/>
              <a:t>павутиння</a:t>
            </a:r>
            <a:r>
              <a:rPr lang="ru-RU" sz="2000" dirty="0"/>
              <a:t>.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плетуть</a:t>
            </a:r>
            <a:r>
              <a:rPr lang="ru-RU" sz="2000" dirty="0"/>
              <a:t> </a:t>
            </a:r>
            <a:r>
              <a:rPr lang="ru-RU" sz="2000" dirty="0" err="1"/>
              <a:t>дрібні</a:t>
            </a:r>
            <a:r>
              <a:rPr lang="ru-RU" sz="2000" dirty="0"/>
              <a:t> </a:t>
            </a:r>
            <a:r>
              <a:rPr lang="ru-RU" sz="2000" dirty="0" err="1"/>
              <a:t>павучки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вилазять</a:t>
            </a:r>
            <a:r>
              <a:rPr lang="ru-RU" sz="2000" dirty="0"/>
              <a:t> </a:t>
            </a:r>
            <a:r>
              <a:rPr lang="ru-RU" sz="2000" dirty="0" err="1"/>
              <a:t>зі</a:t>
            </a:r>
            <a:r>
              <a:rPr lang="ru-RU" sz="2000" dirty="0"/>
              <a:t> </a:t>
            </a:r>
            <a:r>
              <a:rPr lang="ru-RU" sz="2000" dirty="0" err="1"/>
              <a:t>своїх</a:t>
            </a:r>
            <a:r>
              <a:rPr lang="ru-RU" sz="2000" dirty="0"/>
              <a:t> </a:t>
            </a:r>
            <a:r>
              <a:rPr lang="ru-RU" sz="2000" dirty="0" err="1"/>
              <a:t>гнізд</a:t>
            </a:r>
            <a:r>
              <a:rPr lang="ru-RU" sz="2000" dirty="0"/>
              <a:t>, </a:t>
            </a:r>
            <a:r>
              <a:rPr lang="ru-RU" sz="2000" dirty="0" err="1"/>
              <a:t>відчуваючи</a:t>
            </a:r>
            <a:r>
              <a:rPr lang="ru-RU" sz="2000" dirty="0"/>
              <a:t> </a:t>
            </a:r>
            <a:r>
              <a:rPr lang="ru-RU" sz="2000" dirty="0" err="1"/>
              <a:t>повернення</a:t>
            </a:r>
            <a:r>
              <a:rPr lang="ru-RU" sz="2000" dirty="0"/>
              <a:t> </a:t>
            </a:r>
            <a:r>
              <a:rPr lang="ru-RU" sz="2000" dirty="0" err="1"/>
              <a:t>нетривкого</a:t>
            </a:r>
            <a:r>
              <a:rPr lang="ru-RU" sz="2000" dirty="0"/>
              <a:t> тепла. За </a:t>
            </a:r>
            <a:r>
              <a:rPr lang="ru-RU" sz="2000" dirty="0" err="1"/>
              <a:t>народними</a:t>
            </a:r>
            <a:r>
              <a:rPr lang="ru-RU" sz="2000" dirty="0"/>
              <a:t> </a:t>
            </a:r>
            <a:r>
              <a:rPr lang="ru-RU" sz="2000" dirty="0" err="1"/>
              <a:t>віруваннями</a:t>
            </a:r>
            <a:r>
              <a:rPr lang="ru-RU" sz="2000" dirty="0"/>
              <a:t>, </a:t>
            </a:r>
            <a:r>
              <a:rPr lang="ru-RU" sz="2000" dirty="0" err="1"/>
              <a:t>ці</a:t>
            </a:r>
            <a:r>
              <a:rPr lang="ru-RU" sz="2000" dirty="0"/>
              <a:t> </a:t>
            </a:r>
            <a:r>
              <a:rPr lang="ru-RU" sz="2000" dirty="0" err="1"/>
              <a:t>павутинки</a:t>
            </a:r>
            <a:r>
              <a:rPr lang="ru-RU" sz="2000" dirty="0"/>
              <a:t> </a:t>
            </a:r>
            <a:r>
              <a:rPr lang="ru-RU" sz="2000" dirty="0" err="1"/>
              <a:t>пов’язані</a:t>
            </a:r>
            <a:r>
              <a:rPr lang="ru-RU" sz="2000" dirty="0"/>
              <a:t> з початком </a:t>
            </a:r>
            <a:r>
              <a:rPr lang="ru-RU" sz="2000" dirty="0" err="1"/>
              <a:t>жіночих</a:t>
            </a:r>
            <a:r>
              <a:rPr lang="ru-RU" sz="2000" dirty="0"/>
              <a:t> </a:t>
            </a:r>
            <a:r>
              <a:rPr lang="ru-RU" sz="2000" dirty="0" err="1"/>
              <a:t>робіт</a:t>
            </a:r>
            <a:r>
              <a:rPr lang="ru-RU" sz="2000" dirty="0"/>
              <a:t>: </a:t>
            </a:r>
            <a:r>
              <a:rPr lang="ru-RU" sz="2000" dirty="0" err="1"/>
              <a:t>прядінням</a:t>
            </a:r>
            <a:r>
              <a:rPr lang="ru-RU" sz="2000" dirty="0"/>
              <a:t>, </a:t>
            </a:r>
            <a:r>
              <a:rPr lang="ru-RU" sz="2000" dirty="0" err="1"/>
              <a:t>вишиванням</a:t>
            </a:r>
            <a:r>
              <a:rPr lang="ru-RU" sz="2000" dirty="0"/>
              <a:t>, </a:t>
            </a:r>
            <a:r>
              <a:rPr lang="ru-RU" sz="2000" dirty="0" err="1"/>
              <a:t>плетінням</a:t>
            </a:r>
            <a:r>
              <a:rPr lang="ru-RU" sz="2000" dirty="0"/>
              <a:t> </a:t>
            </a:r>
            <a:r>
              <a:rPr lang="ru-RU" sz="2000" dirty="0" err="1"/>
              <a:t>тощо</a:t>
            </a:r>
            <a:r>
              <a:rPr lang="ru-RU" sz="2000" dirty="0"/>
              <a:t>, а тому для </a:t>
            </a:r>
            <a:r>
              <a:rPr lang="ru-RU" sz="2000" dirty="0" err="1"/>
              <a:t>жінок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цього</a:t>
            </a:r>
            <a:r>
              <a:rPr lang="ru-RU" sz="2000" dirty="0"/>
              <a:t> часу </a:t>
            </a:r>
            <a:r>
              <a:rPr lang="ru-RU" sz="2000" dirty="0" err="1"/>
              <a:t>починалася</a:t>
            </a:r>
            <a:r>
              <a:rPr lang="ru-RU" sz="2000" dirty="0"/>
              <a:t> </a:t>
            </a:r>
            <a:r>
              <a:rPr lang="ru-RU" sz="2000" dirty="0" err="1"/>
              <a:t>відповідальна</a:t>
            </a:r>
            <a:r>
              <a:rPr lang="ru-RU" sz="2000" dirty="0"/>
              <a:t> пора </a:t>
            </a:r>
            <a:r>
              <a:rPr lang="ru-RU" sz="2000" dirty="0" err="1"/>
              <a:t>заготівлі</a:t>
            </a:r>
            <a:r>
              <a:rPr lang="ru-RU" sz="2000" dirty="0"/>
              <a:t> полотна, ниток,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обшити</a:t>
            </a:r>
            <a:r>
              <a:rPr lang="ru-RU" sz="2000" dirty="0"/>
              <a:t> всю </a:t>
            </a:r>
            <a:r>
              <a:rPr lang="ru-RU" sz="2000" dirty="0" err="1" smtClean="0"/>
              <a:t>сім’ю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err="1" smtClean="0"/>
              <a:t>Деякі</a:t>
            </a:r>
            <a:r>
              <a:rPr lang="ru-RU" sz="2000" dirty="0" smtClean="0"/>
              <a:t> </a:t>
            </a:r>
            <a:r>
              <a:rPr lang="ru-RU" sz="2000" dirty="0" err="1"/>
              <a:t>давньоукраїнські</a:t>
            </a:r>
            <a:r>
              <a:rPr lang="ru-RU" sz="2000" dirty="0"/>
              <a:t> племена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вірили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цієї</a:t>
            </a:r>
            <a:r>
              <a:rPr lang="ru-RU" sz="2000" dirty="0"/>
              <a:t> </a:t>
            </a:r>
            <a:r>
              <a:rPr lang="ru-RU" sz="2000" dirty="0" err="1"/>
              <a:t>чудової</a:t>
            </a:r>
            <a:r>
              <a:rPr lang="ru-RU" sz="2000" dirty="0"/>
              <a:t> </a:t>
            </a:r>
            <a:r>
              <a:rPr lang="ru-RU" sz="2000" dirty="0" err="1"/>
              <a:t>осінньої</a:t>
            </a:r>
            <a:r>
              <a:rPr lang="ru-RU" sz="2000" dirty="0"/>
              <a:t> пори баба-яга </a:t>
            </a:r>
            <a:r>
              <a:rPr lang="ru-RU" sz="2000" dirty="0" err="1"/>
              <a:t>літає</a:t>
            </a:r>
            <a:r>
              <a:rPr lang="ru-RU" sz="2000" dirty="0"/>
              <a:t> в </a:t>
            </a:r>
            <a:r>
              <a:rPr lang="ru-RU" sz="2000" dirty="0" err="1"/>
              <a:t>ступі</a:t>
            </a:r>
            <a:r>
              <a:rPr lang="ru-RU" sz="2000" dirty="0"/>
              <a:t> і </a:t>
            </a:r>
            <a:r>
              <a:rPr lang="ru-RU" sz="2000" dirty="0" err="1"/>
              <a:t>розкидає</a:t>
            </a:r>
            <a:r>
              <a:rPr lang="ru-RU" sz="2000" dirty="0"/>
              <a:t> </a:t>
            </a:r>
            <a:r>
              <a:rPr lang="ru-RU" sz="2000" dirty="0" err="1" smtClean="0"/>
              <a:t>павутиння</a:t>
            </a:r>
            <a:r>
              <a:rPr lang="ru-RU" sz="2000" dirty="0" smtClean="0"/>
              <a:t>.</a:t>
            </a:r>
            <a:endParaRPr lang="ru-RU" sz="2000" dirty="0"/>
          </a:p>
          <a:p>
            <a:pPr algn="just"/>
            <a:r>
              <a:rPr lang="ru-RU" sz="2000" dirty="0" err="1" smtClean="0"/>
              <a:t>Невідомо</a:t>
            </a:r>
            <a:r>
              <a:rPr lang="ru-RU" sz="2000" dirty="0"/>
              <a:t>,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казкової</a:t>
            </a:r>
            <a:r>
              <a:rPr lang="ru-RU" sz="2000" dirty="0"/>
              <a:t> </a:t>
            </a:r>
            <a:r>
              <a:rPr lang="ru-RU" sz="2000" dirty="0" err="1"/>
              <a:t>баби</a:t>
            </a:r>
            <a:r>
              <a:rPr lang="ru-RU" sz="2000" dirty="0"/>
              <a:t>,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жіночих</a:t>
            </a:r>
            <a:r>
              <a:rPr lang="ru-RU" sz="2000" dirty="0"/>
              <a:t> (</a:t>
            </a:r>
            <a:r>
              <a:rPr lang="ru-RU" sz="2000" dirty="0" err="1"/>
              <a:t>бабських</a:t>
            </a:r>
            <a:r>
              <a:rPr lang="ru-RU" sz="2000" dirty="0"/>
              <a:t>) </a:t>
            </a:r>
            <a:r>
              <a:rPr lang="ru-RU" sz="2000" dirty="0" err="1"/>
              <a:t>робіт</a:t>
            </a:r>
            <a:r>
              <a:rPr lang="ru-RU" sz="2000" dirty="0"/>
              <a:t> походить перша </a:t>
            </a:r>
            <a:r>
              <a:rPr lang="ru-RU" sz="2000" dirty="0" err="1"/>
              <a:t>частина</a:t>
            </a:r>
            <a:r>
              <a:rPr lang="ru-RU" sz="2000" dirty="0"/>
              <a:t> </a:t>
            </a:r>
            <a:r>
              <a:rPr lang="ru-RU" sz="2000" dirty="0" err="1"/>
              <a:t>фразеологізму</a:t>
            </a:r>
            <a:r>
              <a:rPr lang="ru-RU" sz="2000" dirty="0"/>
              <a:t> «</a:t>
            </a:r>
            <a:r>
              <a:rPr lang="ru-RU" sz="2000" dirty="0" err="1"/>
              <a:t>бабине</a:t>
            </a:r>
            <a:r>
              <a:rPr lang="ru-RU" sz="2000" dirty="0"/>
              <a:t>», а друга </a:t>
            </a:r>
            <a:r>
              <a:rPr lang="ru-RU" sz="2000" dirty="0" err="1"/>
              <a:t>означає</a:t>
            </a:r>
            <a:r>
              <a:rPr lang="ru-RU" sz="2000" dirty="0"/>
              <a:t> </a:t>
            </a:r>
            <a:r>
              <a:rPr lang="ru-RU" sz="2000" dirty="0" err="1"/>
              <a:t>летюче</a:t>
            </a:r>
            <a:r>
              <a:rPr lang="ru-RU" sz="2000" dirty="0"/>
              <a:t> </a:t>
            </a:r>
            <a:r>
              <a:rPr lang="ru-RU" sz="2000" dirty="0" err="1"/>
              <a:t>павутиння</a:t>
            </a:r>
            <a:r>
              <a:rPr lang="ru-RU" sz="2000" dirty="0"/>
              <a:t> — «</a:t>
            </a:r>
            <a:r>
              <a:rPr lang="ru-RU" sz="2000" dirty="0" err="1"/>
              <a:t>літо</a:t>
            </a:r>
            <a:r>
              <a:rPr lang="ru-RU" sz="2000" dirty="0"/>
              <a:t>».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76200"/>
            <a:ext cx="3505200" cy="2628900"/>
          </a:xfrm>
        </p:spPr>
      </p:pic>
    </p:spTree>
    <p:extLst>
      <p:ext uri="{BB962C8B-B14F-4D97-AF65-F5344CB8AC3E}">
        <p14:creationId xmlns:p14="http://schemas.microsoft.com/office/powerpoint/2010/main" val="333350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Брати</a:t>
            </a:r>
            <a:r>
              <a:rPr lang="ru-RU" b="1" dirty="0"/>
              <a:t> (</a:t>
            </a:r>
            <a:r>
              <a:rPr lang="ru-RU" b="1" dirty="0" err="1"/>
              <a:t>взяти</a:t>
            </a:r>
            <a:r>
              <a:rPr lang="ru-RU" b="1" dirty="0"/>
              <a:t>) за </a:t>
            </a:r>
            <a:r>
              <a:rPr lang="ru-RU" b="1" dirty="0" err="1"/>
              <a:t>серце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7772400" cy="3877056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У народному </a:t>
            </a:r>
            <a:r>
              <a:rPr lang="ru-RU" sz="2800" dirty="0" err="1"/>
              <a:t>уявленні</a:t>
            </a:r>
            <a:r>
              <a:rPr lang="ru-RU" sz="2800" dirty="0"/>
              <a:t> </a:t>
            </a:r>
            <a:r>
              <a:rPr lang="ru-RU" sz="2800" dirty="0" err="1"/>
              <a:t>серце</a:t>
            </a:r>
            <a:r>
              <a:rPr lang="ru-RU" sz="2800" dirty="0"/>
              <a:t> є центром </a:t>
            </a:r>
            <a:r>
              <a:rPr lang="ru-RU" sz="2800" dirty="0" err="1"/>
              <a:t>людської</a:t>
            </a:r>
            <a:r>
              <a:rPr lang="ru-RU" sz="2800" dirty="0"/>
              <a:t> </a:t>
            </a:r>
            <a:r>
              <a:rPr lang="ru-RU" sz="2800" dirty="0" err="1"/>
              <a:t>життєвої</a:t>
            </a:r>
            <a:r>
              <a:rPr lang="ru-RU" sz="2800" dirty="0"/>
              <a:t> </a:t>
            </a:r>
            <a:r>
              <a:rPr lang="ru-RU" sz="2800" dirty="0" err="1"/>
              <a:t>сили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відповідає</a:t>
            </a:r>
            <a:r>
              <a:rPr lang="ru-RU" sz="2800" dirty="0"/>
              <a:t> за </a:t>
            </a:r>
            <a:r>
              <a:rPr lang="ru-RU" sz="2800" dirty="0" err="1"/>
              <a:t>почуття</a:t>
            </a:r>
            <a:r>
              <a:rPr lang="ru-RU" sz="2800" dirty="0"/>
              <a:t>, </a:t>
            </a:r>
            <a:r>
              <a:rPr lang="ru-RU" sz="2800" dirty="0" err="1"/>
              <a:t>прихильність</a:t>
            </a:r>
            <a:r>
              <a:rPr lang="ru-RU" sz="2800" dirty="0"/>
              <a:t> до </a:t>
            </a:r>
            <a:r>
              <a:rPr lang="ru-RU" sz="2800" dirty="0" err="1"/>
              <a:t>інших</a:t>
            </a:r>
            <a:r>
              <a:rPr lang="ru-RU" sz="2800" dirty="0"/>
              <a:t> людей, </a:t>
            </a:r>
            <a:r>
              <a:rPr lang="ru-RU" sz="2800" dirty="0" err="1"/>
              <a:t>моральні</a:t>
            </a:r>
            <a:r>
              <a:rPr lang="ru-RU" sz="2800" dirty="0"/>
              <a:t> </a:t>
            </a:r>
            <a:r>
              <a:rPr lang="ru-RU" sz="2800" dirty="0" err="1"/>
              <a:t>якості</a:t>
            </a:r>
            <a:r>
              <a:rPr lang="ru-RU" sz="2800" dirty="0"/>
              <a:t>. </a:t>
            </a:r>
            <a:r>
              <a:rPr lang="ru-RU" sz="2800" dirty="0" err="1"/>
              <a:t>Воно</a:t>
            </a:r>
            <a:r>
              <a:rPr lang="ru-RU" sz="2800" dirty="0"/>
              <a:t> </a:t>
            </a:r>
            <a:r>
              <a:rPr lang="ru-RU" sz="2800" dirty="0" err="1"/>
              <a:t>тане</a:t>
            </a:r>
            <a:r>
              <a:rPr lang="ru-RU" sz="2800" dirty="0"/>
              <a:t>, як </a:t>
            </a:r>
            <a:r>
              <a:rPr lang="ru-RU" sz="2800" dirty="0" err="1"/>
              <a:t>віск</a:t>
            </a:r>
            <a:r>
              <a:rPr lang="ru-RU" sz="2800" dirty="0"/>
              <a:t>, </a:t>
            </a:r>
            <a:r>
              <a:rPr lang="ru-RU" sz="2800" dirty="0" err="1"/>
              <a:t>сохне</a:t>
            </a:r>
            <a:r>
              <a:rPr lang="ru-RU" sz="2800" dirty="0"/>
              <a:t>, </a:t>
            </a:r>
            <a:r>
              <a:rPr lang="ru-RU" sz="2800" dirty="0" err="1"/>
              <a:t>в’яне</a:t>
            </a:r>
            <a:r>
              <a:rPr lang="ru-RU" sz="2800" dirty="0"/>
              <a:t>, нудиться, </a:t>
            </a:r>
            <a:r>
              <a:rPr lang="ru-RU" sz="2800" dirty="0" err="1"/>
              <a:t>мліє</a:t>
            </a:r>
            <a:r>
              <a:rPr lang="ru-RU" sz="2800" dirty="0"/>
              <a:t>, </a:t>
            </a:r>
            <a:r>
              <a:rPr lang="ru-RU" sz="2800" dirty="0" err="1"/>
              <a:t>крається</a:t>
            </a:r>
            <a:r>
              <a:rPr lang="ru-RU" sz="2800" dirty="0"/>
              <a:t>, </a:t>
            </a:r>
            <a:r>
              <a:rPr lang="ru-RU" sz="2800" dirty="0" err="1"/>
              <a:t>кров’ю</a:t>
            </a:r>
            <a:r>
              <a:rPr lang="ru-RU" sz="2800" dirty="0"/>
              <a:t> </a:t>
            </a:r>
            <a:r>
              <a:rPr lang="ru-RU" sz="2800" dirty="0" err="1"/>
              <a:t>обливається</a:t>
            </a:r>
            <a:r>
              <a:rPr lang="ru-RU" sz="2800" dirty="0"/>
              <a:t> — </a:t>
            </a:r>
            <a:r>
              <a:rPr lang="ru-RU" sz="2800" dirty="0" err="1"/>
              <a:t>залежно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життєвої</a:t>
            </a:r>
            <a:r>
              <a:rPr lang="ru-RU" sz="2800" dirty="0"/>
              <a:t> </a:t>
            </a:r>
            <a:r>
              <a:rPr lang="ru-RU" sz="2800" dirty="0" err="1" smtClean="0"/>
              <a:t>ситуації</a:t>
            </a:r>
            <a:r>
              <a:rPr lang="ru-RU" sz="2800" dirty="0" smtClean="0"/>
              <a:t>.</a:t>
            </a:r>
          </a:p>
          <a:p>
            <a:pPr algn="just"/>
            <a:r>
              <a:rPr lang="ru-RU" sz="2800" dirty="0" err="1" smtClean="0"/>
              <a:t>Брати</a:t>
            </a:r>
            <a:r>
              <a:rPr lang="ru-RU" sz="2800" dirty="0" smtClean="0"/>
              <a:t> </a:t>
            </a:r>
            <a:r>
              <a:rPr lang="ru-RU" sz="2800" dirty="0"/>
              <a:t>за </a:t>
            </a:r>
            <a:r>
              <a:rPr lang="ru-RU" sz="2800" dirty="0" err="1"/>
              <a:t>серце</a:t>
            </a:r>
            <a:r>
              <a:rPr lang="ru-RU" sz="2800" dirty="0"/>
              <a:t> — значить </a:t>
            </a:r>
            <a:r>
              <a:rPr lang="ru-RU" sz="2800" dirty="0" err="1"/>
              <a:t>дуже</a:t>
            </a:r>
            <a:r>
              <a:rPr lang="ru-RU" sz="2800" dirty="0"/>
              <a:t> </a:t>
            </a:r>
            <a:r>
              <a:rPr lang="ru-RU" sz="2800" dirty="0" err="1"/>
              <a:t>розчулювати</a:t>
            </a:r>
            <a:r>
              <a:rPr lang="ru-RU" sz="2800" dirty="0"/>
              <a:t>, </a:t>
            </a:r>
            <a:r>
              <a:rPr lang="ru-RU" sz="2800" dirty="0" err="1"/>
              <a:t>хвилювати</a:t>
            </a:r>
            <a:r>
              <a:rPr lang="ru-RU" sz="2800" dirty="0"/>
              <a:t> кого-</a:t>
            </a:r>
            <a:r>
              <a:rPr lang="ru-RU" sz="2800" dirty="0" err="1"/>
              <a:t>небудь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801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Блискавки метати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5105400" cy="446532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Предки </a:t>
            </a:r>
            <a:r>
              <a:rPr lang="ru-RU" dirty="0" err="1"/>
              <a:t>українців</a:t>
            </a:r>
            <a:r>
              <a:rPr lang="ru-RU" dirty="0"/>
              <a:t> </a:t>
            </a:r>
            <a:r>
              <a:rPr lang="ru-RU" dirty="0" err="1"/>
              <a:t>відчували</a:t>
            </a:r>
            <a:r>
              <a:rPr lang="ru-RU" dirty="0"/>
              <a:t> </a:t>
            </a:r>
            <a:r>
              <a:rPr lang="ru-RU" dirty="0" err="1"/>
              <a:t>благоговійний</a:t>
            </a:r>
            <a:r>
              <a:rPr lang="ru-RU" dirty="0"/>
              <a:t> страх перед </a:t>
            </a:r>
            <a:r>
              <a:rPr lang="ru-RU" dirty="0" err="1"/>
              <a:t>природними</a:t>
            </a:r>
            <a:r>
              <a:rPr lang="ru-RU" dirty="0"/>
              <a:t> </a:t>
            </a:r>
            <a:r>
              <a:rPr lang="ru-RU" dirty="0" err="1"/>
              <a:t>стихіями</a:t>
            </a:r>
            <a:r>
              <a:rPr lang="ru-RU" dirty="0"/>
              <a:t>, </a:t>
            </a:r>
            <a:r>
              <a:rPr lang="ru-RU" dirty="0" err="1"/>
              <a:t>вважаючи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утіленням</a:t>
            </a:r>
            <a:r>
              <a:rPr lang="ru-RU" dirty="0"/>
              <a:t> </a:t>
            </a:r>
            <a:r>
              <a:rPr lang="ru-RU" dirty="0" err="1"/>
              <a:t>божественних</a:t>
            </a:r>
            <a:r>
              <a:rPr lang="ru-RU" dirty="0"/>
              <a:t> сил. Повелителем грому і </a:t>
            </a:r>
            <a:r>
              <a:rPr lang="ru-RU" dirty="0" err="1"/>
              <a:t>блискавки</a:t>
            </a:r>
            <a:r>
              <a:rPr lang="ru-RU" dirty="0"/>
              <a:t>, за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віруваннями</a:t>
            </a:r>
            <a:r>
              <a:rPr lang="ru-RU" dirty="0"/>
              <a:t>, </a:t>
            </a:r>
            <a:r>
              <a:rPr lang="ru-RU" dirty="0" err="1"/>
              <a:t>був</a:t>
            </a:r>
            <a:r>
              <a:rPr lang="ru-RU" dirty="0"/>
              <a:t> Перун — </a:t>
            </a:r>
            <a:r>
              <a:rPr lang="ru-RU" dirty="0" err="1"/>
              <a:t>верховний</a:t>
            </a:r>
            <a:r>
              <a:rPr lang="ru-RU" dirty="0"/>
              <a:t> над </a:t>
            </a:r>
            <a:r>
              <a:rPr lang="ru-RU" dirty="0" err="1"/>
              <a:t>усіма</a:t>
            </a:r>
            <a:r>
              <a:rPr lang="ru-RU" dirty="0"/>
              <a:t> богами. У </a:t>
            </a:r>
            <a:r>
              <a:rPr lang="ru-RU" dirty="0" err="1"/>
              <a:t>мить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гніву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спалахом</a:t>
            </a:r>
            <a:r>
              <a:rPr lang="ru-RU" dirty="0"/>
              <a:t> </a:t>
            </a:r>
            <a:r>
              <a:rPr lang="ru-RU" dirty="0" err="1"/>
              <a:t>блискавиці</a:t>
            </a:r>
            <a:r>
              <a:rPr lang="ru-RU" dirty="0"/>
              <a:t> </a:t>
            </a:r>
            <a:r>
              <a:rPr lang="ru-RU" dirty="0" err="1"/>
              <a:t>відчиняє</a:t>
            </a:r>
            <a:r>
              <a:rPr lang="ru-RU" dirty="0"/>
              <a:t> </a:t>
            </a:r>
            <a:r>
              <a:rPr lang="ru-RU" dirty="0" err="1"/>
              <a:t>оселю</a:t>
            </a:r>
            <a:r>
              <a:rPr lang="ru-RU" dirty="0"/>
              <a:t> </a:t>
            </a:r>
            <a:r>
              <a:rPr lang="ru-RU" dirty="0" err="1"/>
              <a:t>небожителів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грізним</a:t>
            </a:r>
            <a:r>
              <a:rPr lang="ru-RU" dirty="0"/>
              <a:t> </a:t>
            </a:r>
            <a:r>
              <a:rPr lang="ru-RU" dirty="0" err="1"/>
              <a:t>застереженням</a:t>
            </a:r>
            <a:r>
              <a:rPr lang="ru-RU" dirty="0"/>
              <a:t> для людей, </a:t>
            </a:r>
            <a:r>
              <a:rPr lang="ru-RU" dirty="0" err="1"/>
              <a:t>аби</a:t>
            </a:r>
            <a:r>
              <a:rPr lang="ru-RU" dirty="0"/>
              <a:t> не </a:t>
            </a:r>
            <a:r>
              <a:rPr lang="ru-RU" dirty="0" err="1"/>
              <a:t>грішили</a:t>
            </a:r>
            <a:r>
              <a:rPr lang="ru-RU" dirty="0"/>
              <a:t>. У </a:t>
            </a:r>
            <a:r>
              <a:rPr lang="ru-RU" dirty="0" err="1"/>
              <a:t>народі</a:t>
            </a:r>
            <a:r>
              <a:rPr lang="ru-RU" dirty="0"/>
              <a:t> форму </a:t>
            </a:r>
            <a:r>
              <a:rPr lang="ru-RU" dirty="0" err="1"/>
              <a:t>блискавки</a:t>
            </a:r>
            <a:r>
              <a:rPr lang="ru-RU" dirty="0"/>
              <a:t> </a:t>
            </a:r>
            <a:r>
              <a:rPr lang="ru-RU" dirty="0" err="1"/>
              <a:t>порівнювали</a:t>
            </a:r>
            <a:r>
              <a:rPr lang="ru-RU" dirty="0"/>
              <a:t> з батогом, ударами </a:t>
            </a:r>
            <a:r>
              <a:rPr lang="ru-RU" dirty="0" err="1"/>
              <a:t>якого</a:t>
            </a:r>
            <a:r>
              <a:rPr lang="ru-RU" dirty="0"/>
              <a:t> бог-</a:t>
            </a:r>
            <a:r>
              <a:rPr lang="ru-RU" dirty="0" err="1"/>
              <a:t>громовик</a:t>
            </a:r>
            <a:r>
              <a:rPr lang="ru-RU" dirty="0"/>
              <a:t> </a:t>
            </a:r>
            <a:r>
              <a:rPr lang="ru-RU" dirty="0" err="1"/>
              <a:t>карає</a:t>
            </a:r>
            <a:r>
              <a:rPr lang="ru-RU" dirty="0"/>
              <a:t> </a:t>
            </a:r>
            <a:r>
              <a:rPr lang="ru-RU" dirty="0" err="1"/>
              <a:t>злих</a:t>
            </a:r>
            <a:r>
              <a:rPr lang="ru-RU" dirty="0"/>
              <a:t> </a:t>
            </a:r>
            <a:r>
              <a:rPr lang="ru-RU" dirty="0" err="1"/>
              <a:t>демонів</a:t>
            </a:r>
            <a:r>
              <a:rPr lang="ru-RU" dirty="0"/>
              <a:t> </a:t>
            </a:r>
            <a:r>
              <a:rPr lang="ru-RU" dirty="0" err="1" smtClean="0"/>
              <a:t>хмар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З </a:t>
            </a:r>
            <a:r>
              <a:rPr lang="ru-RU" dirty="0" err="1"/>
              <a:t>поширенням</a:t>
            </a:r>
            <a:r>
              <a:rPr lang="ru-RU" dirty="0"/>
              <a:t> </a:t>
            </a:r>
            <a:r>
              <a:rPr lang="ru-RU" dirty="0" err="1"/>
              <a:t>християнства</a:t>
            </a:r>
            <a:r>
              <a:rPr lang="ru-RU" dirty="0"/>
              <a:t> люди почали </a:t>
            </a:r>
            <a:r>
              <a:rPr lang="ru-RU" dirty="0" err="1"/>
              <a:t>вважати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святий</a:t>
            </a:r>
            <a:r>
              <a:rPr lang="ru-RU" dirty="0"/>
              <a:t> </a:t>
            </a:r>
            <a:r>
              <a:rPr lang="ru-RU" dirty="0" err="1"/>
              <a:t>Ілля</a:t>
            </a:r>
            <a:r>
              <a:rPr lang="ru-RU" dirty="0"/>
              <a:t> з неба </a:t>
            </a:r>
            <a:r>
              <a:rPr lang="ru-RU" dirty="0" err="1"/>
              <a:t>кидає</a:t>
            </a:r>
            <a:r>
              <a:rPr lang="ru-RU" dirty="0"/>
              <a:t> </a:t>
            </a:r>
            <a:r>
              <a:rPr lang="ru-RU" dirty="0" err="1"/>
              <a:t>вогняні</a:t>
            </a:r>
            <a:r>
              <a:rPr lang="ru-RU" dirty="0"/>
              <a:t> </a:t>
            </a:r>
            <a:r>
              <a:rPr lang="ru-RU" dirty="0" err="1"/>
              <a:t>стріли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вразити</a:t>
            </a:r>
            <a:r>
              <a:rPr lang="ru-RU" dirty="0"/>
              <a:t> слуг,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залишив</a:t>
            </a:r>
            <a:r>
              <a:rPr lang="ru-RU" dirty="0"/>
              <a:t> сатана на </a:t>
            </a:r>
            <a:r>
              <a:rPr lang="ru-RU" dirty="0" err="1"/>
              <a:t>землі</a:t>
            </a:r>
            <a:r>
              <a:rPr lang="ru-RU" dirty="0"/>
              <a:t>. У </a:t>
            </a:r>
            <a:r>
              <a:rPr lang="ru-RU" dirty="0" err="1"/>
              <a:t>народі</a:t>
            </a:r>
            <a:r>
              <a:rPr lang="ru-RU" dirty="0"/>
              <a:t> </a:t>
            </a:r>
            <a:r>
              <a:rPr lang="ru-RU" dirty="0" err="1"/>
              <a:t>кажуть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коли </a:t>
            </a:r>
            <a:r>
              <a:rPr lang="ru-RU" dirty="0" err="1"/>
              <a:t>настане</a:t>
            </a:r>
            <a:r>
              <a:rPr lang="ru-RU" dirty="0"/>
              <a:t> </a:t>
            </a:r>
            <a:r>
              <a:rPr lang="ru-RU" dirty="0" err="1"/>
              <a:t>кінець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</a:t>
            </a:r>
            <a:r>
              <a:rPr lang="ru-RU" dirty="0" err="1"/>
              <a:t>Ілля</a:t>
            </a:r>
            <a:r>
              <a:rPr lang="ru-RU" dirty="0"/>
              <a:t> так вдарить громами, </a:t>
            </a:r>
            <a:r>
              <a:rPr lang="ru-RU" dirty="0" err="1"/>
              <a:t>що</a:t>
            </a:r>
            <a:r>
              <a:rPr lang="ru-RU" dirty="0"/>
              <a:t> земля </a:t>
            </a:r>
            <a:r>
              <a:rPr lang="ru-RU" dirty="0" err="1" smtClean="0"/>
              <a:t>розсиплеться</a:t>
            </a:r>
            <a:r>
              <a:rPr lang="ru-RU" dirty="0" smtClean="0"/>
              <a:t>.</a:t>
            </a:r>
          </a:p>
          <a:p>
            <a:pPr algn="just"/>
            <a:r>
              <a:rPr lang="ru-RU" dirty="0" err="1" smtClean="0"/>
              <a:t>Отже</a:t>
            </a:r>
            <a:r>
              <a:rPr lang="ru-RU" dirty="0"/>
              <a:t>, </a:t>
            </a:r>
            <a:r>
              <a:rPr lang="ru-RU" dirty="0" err="1"/>
              <a:t>блискавку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пов’язували</a:t>
            </a:r>
            <a:r>
              <a:rPr lang="ru-RU" dirty="0"/>
              <a:t> з </a:t>
            </a:r>
            <a:r>
              <a:rPr lang="ru-RU" dirty="0" err="1"/>
              <a:t>гнівом</a:t>
            </a:r>
            <a:r>
              <a:rPr lang="ru-RU" dirty="0"/>
              <a:t> і карою. </a:t>
            </a:r>
            <a:r>
              <a:rPr lang="ru-RU" dirty="0" err="1"/>
              <a:t>Вираз</a:t>
            </a:r>
            <a:r>
              <a:rPr lang="ru-RU" dirty="0"/>
              <a:t> «</a:t>
            </a:r>
            <a:r>
              <a:rPr lang="ru-RU" dirty="0" err="1"/>
              <a:t>блискавки</a:t>
            </a:r>
            <a:r>
              <a:rPr lang="ru-RU" dirty="0"/>
              <a:t> </a:t>
            </a:r>
            <a:r>
              <a:rPr lang="ru-RU" dirty="0" err="1"/>
              <a:t>метати</a:t>
            </a:r>
            <a:r>
              <a:rPr lang="ru-RU" dirty="0"/>
              <a:t>» </a:t>
            </a:r>
            <a:r>
              <a:rPr lang="ru-RU" dirty="0" err="1"/>
              <a:t>висловлюють</a:t>
            </a:r>
            <a:r>
              <a:rPr lang="ru-RU" dirty="0"/>
              <a:t> на </a:t>
            </a:r>
            <a:r>
              <a:rPr lang="ru-RU" dirty="0" err="1"/>
              <a:t>позначення</a:t>
            </a:r>
            <a:r>
              <a:rPr lang="ru-RU" dirty="0"/>
              <a:t> </a:t>
            </a:r>
            <a:r>
              <a:rPr lang="ru-RU" dirty="0" err="1"/>
              <a:t>роздратування</a:t>
            </a:r>
            <a:r>
              <a:rPr lang="ru-RU" dirty="0"/>
              <a:t>, </a:t>
            </a:r>
            <a:r>
              <a:rPr lang="ru-RU" dirty="0" err="1"/>
              <a:t>крайнього</a:t>
            </a:r>
            <a:r>
              <a:rPr lang="ru-RU" dirty="0"/>
              <a:t> </a:t>
            </a:r>
            <a:r>
              <a:rPr lang="ru-RU" dirty="0" err="1"/>
              <a:t>невдоволення</a:t>
            </a:r>
            <a:r>
              <a:rPr lang="ru-RU" dirty="0"/>
              <a:t>, </a:t>
            </a:r>
            <a:r>
              <a:rPr lang="ru-RU" dirty="0" err="1"/>
              <a:t>сердитості</a:t>
            </a:r>
            <a:r>
              <a:rPr lang="ru-RU" dirty="0"/>
              <a:t>, </a:t>
            </a:r>
            <a:r>
              <a:rPr lang="ru-RU" dirty="0" err="1"/>
              <a:t>готовності</a:t>
            </a:r>
            <a:r>
              <a:rPr lang="ru-RU" dirty="0"/>
              <a:t> </a:t>
            </a:r>
            <a:r>
              <a:rPr lang="ru-RU" dirty="0" err="1"/>
              <a:t>карати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891" y="2109825"/>
            <a:ext cx="3200400" cy="4734320"/>
          </a:xfrm>
        </p:spPr>
      </p:pic>
    </p:spTree>
    <p:extLst>
      <p:ext uri="{BB962C8B-B14F-4D97-AF65-F5344CB8AC3E}">
        <p14:creationId xmlns:p14="http://schemas.microsoft.com/office/powerpoint/2010/main" val="111779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За </a:t>
            </a:r>
            <a:r>
              <a:rPr lang="ru-RU" dirty="0" err="1"/>
              <a:t>народними</a:t>
            </a:r>
            <a:r>
              <a:rPr lang="ru-RU" dirty="0"/>
              <a:t> </a:t>
            </a:r>
            <a:r>
              <a:rPr lang="ru-RU" dirty="0" err="1"/>
              <a:t>уявленнями</a:t>
            </a:r>
            <a:r>
              <a:rPr lang="ru-RU" dirty="0"/>
              <a:t>, </a:t>
            </a:r>
            <a:r>
              <a:rPr lang="ru-RU" dirty="0" err="1"/>
              <a:t>злидні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недолі</a:t>
            </a:r>
            <a:r>
              <a:rPr lang="ru-RU" dirty="0"/>
              <a:t>, </a:t>
            </a:r>
            <a:r>
              <a:rPr lang="ru-RU" dirty="0" err="1"/>
              <a:t>маленькі</a:t>
            </a:r>
            <a:r>
              <a:rPr lang="ru-RU" dirty="0"/>
              <a:t> </a:t>
            </a:r>
            <a:r>
              <a:rPr lang="ru-RU" dirty="0" err="1"/>
              <a:t>заморені</a:t>
            </a:r>
            <a:r>
              <a:rPr lang="ru-RU" dirty="0"/>
              <a:t> </a:t>
            </a:r>
            <a:r>
              <a:rPr lang="ru-RU" dirty="0" err="1"/>
              <a:t>істоти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бажають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 зла, то </a:t>
            </a:r>
            <a:r>
              <a:rPr lang="ru-RU" dirty="0" err="1"/>
              <a:t>кажуть</a:t>
            </a:r>
            <a:r>
              <a:rPr lang="ru-RU" dirty="0"/>
              <a:t>: «Бодай тебе </a:t>
            </a:r>
            <a:r>
              <a:rPr lang="ru-RU" dirty="0" err="1"/>
              <a:t>злидні</a:t>
            </a:r>
            <a:r>
              <a:rPr lang="ru-RU" dirty="0"/>
              <a:t> побили!». За </a:t>
            </a:r>
            <a:r>
              <a:rPr lang="ru-RU" dirty="0" err="1"/>
              <a:t>повір’ям</a:t>
            </a:r>
            <a:r>
              <a:rPr lang="ru-RU" dirty="0"/>
              <a:t>, </a:t>
            </a:r>
            <a:r>
              <a:rPr lang="ru-RU" dirty="0" err="1"/>
              <a:t>злидні</a:t>
            </a:r>
            <a:r>
              <a:rPr lang="ru-RU" dirty="0"/>
              <a:t> </a:t>
            </a:r>
            <a:r>
              <a:rPr lang="ru-RU" dirty="0" err="1"/>
              <a:t>живуть</a:t>
            </a:r>
            <a:r>
              <a:rPr lang="ru-RU" dirty="0"/>
              <a:t> у </a:t>
            </a:r>
            <a:r>
              <a:rPr lang="ru-RU" dirty="0" err="1"/>
              <a:t>запічку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піччю</a:t>
            </a:r>
            <a:r>
              <a:rPr lang="ru-RU" dirty="0"/>
              <a:t>, яка є центром </a:t>
            </a:r>
            <a:r>
              <a:rPr lang="ru-RU" dirty="0" err="1"/>
              <a:t>хатнього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. </a:t>
            </a:r>
            <a:r>
              <a:rPr lang="ru-RU" dirty="0" err="1"/>
              <a:t>Злидні</a:t>
            </a:r>
            <a:r>
              <a:rPr lang="ru-RU" dirty="0"/>
              <a:t> </a:t>
            </a:r>
            <a:r>
              <a:rPr lang="ru-RU" dirty="0" err="1"/>
              <a:t>люблять</a:t>
            </a:r>
            <a:r>
              <a:rPr lang="ru-RU" dirty="0"/>
              <a:t> </a:t>
            </a:r>
            <a:r>
              <a:rPr lang="ru-RU" dirty="0" err="1"/>
              <a:t>накликати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злі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, особливо </a:t>
            </a:r>
            <a:r>
              <a:rPr lang="ru-RU" dirty="0" err="1"/>
              <a:t>хвороби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 smtClean="0"/>
              <a:t>позбутися</a:t>
            </a:r>
            <a:r>
              <a:rPr lang="ru-RU" dirty="0" smtClean="0"/>
              <a:t>, у </a:t>
            </a:r>
            <a:r>
              <a:rPr lang="ru-RU" dirty="0" err="1"/>
              <a:t>хаті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жодної</a:t>
            </a:r>
            <a:r>
              <a:rPr lang="ru-RU" dirty="0"/>
              <a:t> </a:t>
            </a:r>
            <a:r>
              <a:rPr lang="ru-RU" dirty="0" err="1"/>
              <a:t>краденої</a:t>
            </a:r>
            <a:r>
              <a:rPr lang="ru-RU" dirty="0"/>
              <a:t> </a:t>
            </a:r>
            <a:r>
              <a:rPr lang="ru-RU" dirty="0" err="1" smtClean="0"/>
              <a:t>речі</a:t>
            </a:r>
            <a:r>
              <a:rPr lang="ru-RU" dirty="0" smtClean="0"/>
              <a:t>.</a:t>
            </a:r>
          </a:p>
          <a:p>
            <a:pPr algn="just"/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/>
              <a:t>словом «</a:t>
            </a:r>
            <a:r>
              <a:rPr lang="ru-RU" dirty="0" err="1"/>
              <a:t>злидні</a:t>
            </a:r>
            <a:r>
              <a:rPr lang="ru-RU" dirty="0"/>
              <a:t>» </a:t>
            </a:r>
            <a:r>
              <a:rPr lang="ru-RU" dirty="0" err="1"/>
              <a:t>пов’язано</a:t>
            </a:r>
            <a:r>
              <a:rPr lang="ru-RU" dirty="0"/>
              <a:t> </a:t>
            </a:r>
            <a:r>
              <a:rPr lang="ru-RU" dirty="0" err="1"/>
              <a:t>чимало</a:t>
            </a:r>
            <a:r>
              <a:rPr lang="ru-RU" dirty="0"/>
              <a:t> </a:t>
            </a:r>
            <a:r>
              <a:rPr lang="ru-RU" dirty="0" err="1"/>
              <a:t>приказок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: «</a:t>
            </a:r>
            <a:r>
              <a:rPr lang="ru-RU" dirty="0" err="1"/>
              <a:t>Щастя</a:t>
            </a:r>
            <a:r>
              <a:rPr lang="ru-RU" dirty="0"/>
              <a:t> </a:t>
            </a:r>
            <a:r>
              <a:rPr lang="ru-RU" dirty="0" err="1"/>
              <a:t>дочасне</a:t>
            </a:r>
            <a:r>
              <a:rPr lang="ru-RU" dirty="0"/>
              <a:t>, </a:t>
            </a:r>
            <a:r>
              <a:rPr lang="ru-RU" dirty="0" err="1"/>
              <a:t>злидні</a:t>
            </a:r>
            <a:r>
              <a:rPr lang="ru-RU" dirty="0"/>
              <a:t> </a:t>
            </a:r>
            <a:r>
              <a:rPr lang="ru-RU" dirty="0" err="1"/>
              <a:t>вічні</a:t>
            </a:r>
            <a:r>
              <a:rPr lang="ru-RU" dirty="0"/>
              <a:t>»; коли </a:t>
            </a:r>
            <a:r>
              <a:rPr lang="ru-RU" dirty="0" err="1"/>
              <a:t>хтось</a:t>
            </a:r>
            <a:r>
              <a:rPr lang="ru-RU" dirty="0"/>
              <a:t> </a:t>
            </a:r>
            <a:r>
              <a:rPr lang="ru-RU" dirty="0" err="1"/>
              <a:t>живе</a:t>
            </a:r>
            <a:r>
              <a:rPr lang="ru-RU" dirty="0"/>
              <a:t> в </a:t>
            </a:r>
            <a:r>
              <a:rPr lang="ru-RU" dirty="0" err="1"/>
              <a:t>нужді</a:t>
            </a:r>
            <a:r>
              <a:rPr lang="ru-RU" dirty="0"/>
              <a:t>, </a:t>
            </a:r>
            <a:r>
              <a:rPr lang="ru-RU" dirty="0" err="1"/>
              <a:t>бідності</a:t>
            </a:r>
            <a:r>
              <a:rPr lang="ru-RU" dirty="0"/>
              <a:t>, </a:t>
            </a:r>
            <a:r>
              <a:rPr lang="ru-RU" dirty="0" err="1"/>
              <a:t>кажуть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«</a:t>
            </a:r>
            <a:r>
              <a:rPr lang="ru-RU" dirty="0" err="1"/>
              <a:t>годує</a:t>
            </a:r>
            <a:r>
              <a:rPr lang="ru-RU" dirty="0"/>
              <a:t> </a:t>
            </a:r>
            <a:r>
              <a:rPr lang="ru-RU" dirty="0" err="1"/>
              <a:t>злидні</a:t>
            </a:r>
            <a:r>
              <a:rPr lang="ru-RU" dirty="0"/>
              <a:t>», та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 </a:t>
            </a:r>
            <a:r>
              <a:rPr lang="ru-RU" dirty="0" err="1"/>
              <a:t>налагоджуються</a:t>
            </a:r>
            <a:r>
              <a:rPr lang="ru-RU" dirty="0"/>
              <a:t>, </a:t>
            </a:r>
            <a:r>
              <a:rPr lang="ru-RU" dirty="0" err="1"/>
              <a:t>говорять</a:t>
            </a:r>
            <a:r>
              <a:rPr lang="ru-RU" dirty="0"/>
              <a:t>: «</a:t>
            </a:r>
            <a:r>
              <a:rPr lang="ru-RU" dirty="0" err="1"/>
              <a:t>полатав</a:t>
            </a:r>
            <a:r>
              <a:rPr lang="ru-RU" dirty="0"/>
              <a:t> </a:t>
            </a:r>
            <a:r>
              <a:rPr lang="ru-RU" dirty="0" err="1"/>
              <a:t>злидні</a:t>
            </a:r>
            <a:r>
              <a:rPr lang="ru-RU" dirty="0" smtClean="0"/>
              <a:t>».</a:t>
            </a:r>
          </a:p>
          <a:p>
            <a:pPr algn="just"/>
            <a:r>
              <a:rPr lang="ru-RU" dirty="0" err="1" smtClean="0"/>
              <a:t>Вибитися</a:t>
            </a:r>
            <a:r>
              <a:rPr lang="ru-RU" dirty="0" smtClean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злиднів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</a:t>
            </a:r>
            <a:r>
              <a:rPr lang="ru-RU" dirty="0" err="1"/>
              <a:t>перестати</a:t>
            </a:r>
            <a:r>
              <a:rPr lang="ru-RU" dirty="0"/>
              <a:t> </a:t>
            </a:r>
            <a:r>
              <a:rPr lang="ru-RU" dirty="0" err="1"/>
              <a:t>бідувати</a:t>
            </a:r>
            <a:r>
              <a:rPr lang="ru-RU" dirty="0"/>
              <a:t>, стати </a:t>
            </a:r>
            <a:r>
              <a:rPr lang="ru-RU" dirty="0" err="1"/>
              <a:t>заможнішим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Вибитися зі злиднів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6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Дивитися вовчим оком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2400" y="4581144"/>
            <a:ext cx="8839200" cy="227685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Люди </a:t>
            </a:r>
            <a:r>
              <a:rPr lang="ru-RU" dirty="0" err="1"/>
              <a:t>здавна</a:t>
            </a:r>
            <a:r>
              <a:rPr lang="ru-RU" dirty="0"/>
              <a:t> </a:t>
            </a:r>
            <a:r>
              <a:rPr lang="ru-RU" dirty="0" err="1"/>
              <a:t>вірили</a:t>
            </a:r>
            <a:r>
              <a:rPr lang="ru-RU" dirty="0"/>
              <a:t> в силу </a:t>
            </a:r>
            <a:r>
              <a:rPr lang="ru-RU" dirty="0" err="1"/>
              <a:t>погляду</a:t>
            </a:r>
            <a:r>
              <a:rPr lang="ru-RU" dirty="0"/>
              <a:t> і </a:t>
            </a:r>
            <a:r>
              <a:rPr lang="ru-RU" dirty="0" err="1"/>
              <a:t>пов’язані</a:t>
            </a:r>
            <a:r>
              <a:rPr lang="ru-RU" dirty="0"/>
              <a:t> з нею </a:t>
            </a:r>
            <a:r>
              <a:rPr lang="ru-RU" dirty="0" err="1"/>
              <a:t>забобони</a:t>
            </a:r>
            <a:r>
              <a:rPr lang="ru-RU" dirty="0"/>
              <a:t>. У </a:t>
            </a:r>
            <a:r>
              <a:rPr lang="ru-RU" dirty="0" err="1"/>
              <a:t>народі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переконані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недобре</a:t>
            </a:r>
            <a:r>
              <a:rPr lang="ru-RU" dirty="0"/>
              <a:t> око </a:t>
            </a:r>
            <a:r>
              <a:rPr lang="ru-RU" dirty="0" err="1"/>
              <a:t>спричиняє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, </a:t>
            </a:r>
            <a:r>
              <a:rPr lang="ru-RU" dirty="0" err="1"/>
              <a:t>збитки</a:t>
            </a:r>
            <a:r>
              <a:rPr lang="ru-RU" dirty="0"/>
              <a:t> і </a:t>
            </a:r>
            <a:r>
              <a:rPr lang="ru-RU" dirty="0" err="1"/>
              <a:t>різного</a:t>
            </a:r>
            <a:r>
              <a:rPr lang="ru-RU" dirty="0"/>
              <a:t> роду </a:t>
            </a:r>
            <a:r>
              <a:rPr lang="ru-RU" dirty="0" err="1"/>
              <a:t>нещастя</a:t>
            </a:r>
            <a:r>
              <a:rPr lang="ru-RU" dirty="0"/>
              <a:t>, і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</a:t>
            </a:r>
          </a:p>
          <a:p>
            <a:pPr algn="just"/>
            <a:r>
              <a:rPr lang="ru-RU" dirty="0" err="1" smtClean="0"/>
              <a:t>Недобрими</a:t>
            </a:r>
            <a:r>
              <a:rPr lang="ru-RU" dirty="0" smtClean="0"/>
              <a:t> </a:t>
            </a:r>
            <a:r>
              <a:rPr lang="ru-RU" dirty="0" err="1"/>
              <a:t>очима</a:t>
            </a:r>
            <a:r>
              <a:rPr lang="ru-RU" dirty="0"/>
              <a:t> </a:t>
            </a:r>
            <a:r>
              <a:rPr lang="ru-RU" dirty="0" err="1"/>
              <a:t>вважали</a:t>
            </a:r>
            <a:r>
              <a:rPr lang="ru-RU" dirty="0"/>
              <a:t>: </a:t>
            </a:r>
            <a:r>
              <a:rPr lang="ru-RU" dirty="0" err="1"/>
              <a:t>косі</a:t>
            </a:r>
            <a:r>
              <a:rPr lang="ru-RU" dirty="0"/>
              <a:t>, </a:t>
            </a:r>
            <a:r>
              <a:rPr lang="ru-RU" dirty="0" err="1"/>
              <a:t>чорні</a:t>
            </a:r>
            <a:r>
              <a:rPr lang="ru-RU" dirty="0"/>
              <a:t>, </a:t>
            </a:r>
            <a:r>
              <a:rPr lang="ru-RU" dirty="0" err="1"/>
              <a:t>надмірно</a:t>
            </a:r>
            <a:r>
              <a:rPr lang="ru-RU" dirty="0"/>
              <a:t> </a:t>
            </a:r>
            <a:r>
              <a:rPr lang="ru-RU" dirty="0" err="1"/>
              <a:t>вирячені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глибоко</a:t>
            </a:r>
            <a:r>
              <a:rPr lang="ru-RU" dirty="0"/>
              <a:t> </a:t>
            </a:r>
            <a:r>
              <a:rPr lang="ru-RU" dirty="0" err="1"/>
              <a:t>запалі</a:t>
            </a:r>
            <a:r>
              <a:rPr lang="ru-RU" dirty="0"/>
              <a:t> </a:t>
            </a:r>
            <a:r>
              <a:rPr lang="ru-RU" dirty="0" err="1"/>
              <a:t>очі</a:t>
            </a:r>
            <a:r>
              <a:rPr lang="ru-RU" dirty="0"/>
              <a:t>, </a:t>
            </a:r>
            <a:r>
              <a:rPr lang="ru-RU" dirty="0" err="1"/>
              <a:t>погляд</a:t>
            </a:r>
            <a:r>
              <a:rPr lang="ru-RU" dirty="0"/>
              <a:t> з-</a:t>
            </a:r>
            <a:r>
              <a:rPr lang="ru-RU" dirty="0" err="1"/>
              <a:t>під</a:t>
            </a:r>
            <a:r>
              <a:rPr lang="ru-RU" dirty="0"/>
              <a:t> великих </a:t>
            </a:r>
            <a:r>
              <a:rPr lang="ru-RU" dirty="0" err="1"/>
              <a:t>нахмурених</a:t>
            </a:r>
            <a:r>
              <a:rPr lang="ru-RU" dirty="0"/>
              <a:t> </a:t>
            </a:r>
            <a:r>
              <a:rPr lang="ru-RU" dirty="0" err="1"/>
              <a:t>брів</a:t>
            </a:r>
            <a:r>
              <a:rPr lang="ru-RU" dirty="0"/>
              <a:t>, </a:t>
            </a:r>
            <a:r>
              <a:rPr lang="ru-RU" dirty="0" err="1"/>
              <a:t>заздрісний</a:t>
            </a:r>
            <a:r>
              <a:rPr lang="ru-RU" dirty="0"/>
              <a:t> </a:t>
            </a:r>
            <a:r>
              <a:rPr lang="ru-RU" dirty="0" err="1"/>
              <a:t>погляд</a:t>
            </a:r>
            <a:r>
              <a:rPr lang="ru-RU" dirty="0"/>
              <a:t>. </a:t>
            </a:r>
            <a:r>
              <a:rPr lang="ru-RU" dirty="0" err="1"/>
              <a:t>Вовчим</a:t>
            </a:r>
            <a:r>
              <a:rPr lang="ru-RU" dirty="0"/>
              <a:t> </a:t>
            </a:r>
            <a:r>
              <a:rPr lang="ru-RU" dirty="0" err="1"/>
              <a:t>називали</a:t>
            </a:r>
            <a:r>
              <a:rPr lang="ru-RU" dirty="0"/>
              <a:t> око в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густими</a:t>
            </a:r>
            <a:r>
              <a:rPr lang="ru-RU" dirty="0"/>
              <a:t> </a:t>
            </a:r>
            <a:r>
              <a:rPr lang="ru-RU" dirty="0" err="1"/>
              <a:t>зрослими</a:t>
            </a:r>
            <a:r>
              <a:rPr lang="ru-RU" dirty="0"/>
              <a:t> </a:t>
            </a:r>
            <a:r>
              <a:rPr lang="ru-RU" dirty="0" err="1"/>
              <a:t>бровами</a:t>
            </a:r>
            <a:r>
              <a:rPr lang="ru-RU" dirty="0"/>
              <a:t>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погляд</a:t>
            </a:r>
            <a:r>
              <a:rPr lang="ru-RU" dirty="0"/>
              <a:t> схожий на </a:t>
            </a:r>
            <a:r>
              <a:rPr lang="ru-RU" dirty="0" err="1"/>
              <a:t>погляд</a:t>
            </a:r>
            <a:r>
              <a:rPr lang="ru-RU" dirty="0"/>
              <a:t> </a:t>
            </a:r>
            <a:r>
              <a:rPr lang="ru-RU" dirty="0" err="1"/>
              <a:t>вовка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вистежує</a:t>
            </a:r>
            <a:r>
              <a:rPr lang="ru-RU" dirty="0"/>
              <a:t> свою жертву. </a:t>
            </a:r>
            <a:r>
              <a:rPr lang="ru-RU" dirty="0" err="1"/>
              <a:t>Звідси</a:t>
            </a:r>
            <a:r>
              <a:rPr lang="ru-RU" dirty="0"/>
              <a:t> й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фразеологізму</a:t>
            </a:r>
            <a:r>
              <a:rPr lang="ru-RU" dirty="0"/>
              <a:t>: </a:t>
            </a:r>
            <a:r>
              <a:rPr lang="ru-RU" dirty="0" err="1"/>
              <a:t>дивитися</a:t>
            </a:r>
            <a:r>
              <a:rPr lang="ru-RU" dirty="0"/>
              <a:t> </a:t>
            </a:r>
            <a:r>
              <a:rPr lang="ru-RU" dirty="0" err="1"/>
              <a:t>жадібно</a:t>
            </a:r>
            <a:r>
              <a:rPr lang="ru-RU" dirty="0"/>
              <a:t>, </a:t>
            </a:r>
            <a:r>
              <a:rPr lang="ru-RU" dirty="0" err="1"/>
              <a:t>хтиво</a:t>
            </a:r>
            <a:r>
              <a:rPr lang="ru-RU" dirty="0"/>
              <a:t>, </a:t>
            </a:r>
            <a:r>
              <a:rPr lang="ru-RU" dirty="0" err="1"/>
              <a:t>кровожерно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00200"/>
            <a:ext cx="3803650" cy="2852737"/>
          </a:xfrm>
        </p:spPr>
      </p:pic>
    </p:spTree>
    <p:extLst>
      <p:ext uri="{BB962C8B-B14F-4D97-AF65-F5344CB8AC3E}">
        <p14:creationId xmlns:p14="http://schemas.microsoft.com/office/powerpoint/2010/main" val="344099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102</TotalTime>
  <Words>1022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Твердый переплет</vt:lpstr>
      <vt:lpstr>Українські народні фразеологізми</vt:lpstr>
      <vt:lpstr>Вступ</vt:lpstr>
      <vt:lpstr>Розбити глек</vt:lpstr>
      <vt:lpstr>Вийти сухим із води</vt:lpstr>
      <vt:lpstr>Бабине літо</vt:lpstr>
      <vt:lpstr>Брати (взяти) за серце</vt:lpstr>
      <vt:lpstr>Блискавки метати</vt:lpstr>
      <vt:lpstr>Вибитися зі злиднів</vt:lpstr>
      <vt:lpstr>Дивитися вовчим оком</vt:lpstr>
      <vt:lpstr>Як та мара</vt:lpstr>
      <vt:lpstr>Як у воду дивився</vt:lpstr>
      <vt:lpstr>Як рукою зняло</vt:lpstr>
      <vt:lpstr>Дякуємо</vt:lpstr>
      <vt:lpstr>Багет</vt:lpstr>
    </vt:vector>
  </TitlesOfParts>
  <Company>UPML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Українські народні фразеологізми</dc:title>
  <dc:creator>Roman</dc:creator>
  <cp:lastModifiedBy>Roman</cp:lastModifiedBy>
  <cp:revision>9</cp:revision>
  <dcterms:created xsi:type="dcterms:W3CDTF">2013-02-04T19:52:59Z</dcterms:created>
  <dcterms:modified xsi:type="dcterms:W3CDTF">2013-02-05T08:57:32Z</dcterms:modified>
</cp:coreProperties>
</file>