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232E17-854D-4D0E-BBB4-D8E1D9296448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BF36AAE-E506-4A6B-82E8-C393190F61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32E17-854D-4D0E-BBB4-D8E1D9296448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36AAE-E506-4A6B-82E8-C393190F61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32E17-854D-4D0E-BBB4-D8E1D9296448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36AAE-E506-4A6B-82E8-C393190F61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32E17-854D-4D0E-BBB4-D8E1D9296448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36AAE-E506-4A6B-82E8-C393190F618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32E17-854D-4D0E-BBB4-D8E1D9296448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36AAE-E506-4A6B-82E8-C393190F618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32E17-854D-4D0E-BBB4-D8E1D9296448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36AAE-E506-4A6B-82E8-C393190F618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32E17-854D-4D0E-BBB4-D8E1D9296448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36AAE-E506-4A6B-82E8-C393190F618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32E17-854D-4D0E-BBB4-D8E1D9296448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36AAE-E506-4A6B-82E8-C393190F618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32E17-854D-4D0E-BBB4-D8E1D9296448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36AAE-E506-4A6B-82E8-C393190F61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8232E17-854D-4D0E-BBB4-D8E1D9296448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36AAE-E506-4A6B-82E8-C393190F618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232E17-854D-4D0E-BBB4-D8E1D9296448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F36AAE-E506-4A6B-82E8-C393190F618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8232E17-854D-4D0E-BBB4-D8E1D9296448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BF36AAE-E506-4A6B-82E8-C393190F61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Ергономічне робоче місце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uk-UA" sz="2000" dirty="0" err="1" smtClean="0"/>
              <a:t>Корєшкова</a:t>
            </a:r>
            <a:r>
              <a:rPr lang="uk-UA" sz="2000" dirty="0" smtClean="0"/>
              <a:t> А. В.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Робоче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на </a:t>
            </a:r>
            <a:r>
              <a:rPr lang="ru-RU" dirty="0" err="1" smtClean="0"/>
              <a:t>міжнародній</a:t>
            </a:r>
            <a:r>
              <a:rPr lang="ru-RU" dirty="0" smtClean="0"/>
              <a:t> </a:t>
            </a:r>
            <a:r>
              <a:rPr lang="ru-RU" dirty="0" err="1" smtClean="0"/>
              <a:t>космічній</a:t>
            </a:r>
            <a:r>
              <a:rPr lang="ru-RU" dirty="0" smtClean="0"/>
              <a:t> </a:t>
            </a:r>
            <a:r>
              <a:rPr lang="ru-RU" dirty="0" err="1" smtClean="0"/>
              <a:t>станції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2612" y="1481138"/>
            <a:ext cx="68187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Робоче місце </a:t>
            </a:r>
            <a:r>
              <a:rPr lang="vi-VN" dirty="0" smtClean="0"/>
              <a:t>— </a:t>
            </a:r>
            <a:r>
              <a:rPr lang="vi-VN" dirty="0" smtClean="0"/>
              <a:t>це первинна ланка виробництва, зона прикладання праці одного або кількох (якщо робоче місце колективне) виконавців, визначена на підставі трудових та інших чинних норм і оздоблена необхідними засобами для трудової діяльності.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Робоче місце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214422"/>
            <a:ext cx="2714612" cy="2406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071678"/>
            <a:ext cx="2714644" cy="2669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928934"/>
            <a:ext cx="3071834" cy="2303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857628"/>
            <a:ext cx="3095620" cy="2321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механізації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виконавців</a:t>
            </a:r>
            <a:r>
              <a:rPr lang="ru-RU" dirty="0" smtClean="0"/>
              <a:t> </a:t>
            </a:r>
            <a:r>
              <a:rPr lang="ru-RU" dirty="0" err="1" smtClean="0"/>
              <a:t>розрізняють</a:t>
            </a:r>
            <a:r>
              <a:rPr lang="ru-RU" dirty="0" smtClean="0"/>
              <a:t> три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робочих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:</a:t>
            </a:r>
          </a:p>
          <a:p>
            <a:r>
              <a:rPr lang="ru-RU" dirty="0" smtClean="0"/>
              <a:t>1. </a:t>
            </a:r>
            <a:r>
              <a:rPr lang="ru-RU" dirty="0" err="1" smtClean="0"/>
              <a:t>робочі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ручної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, де один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виконавців</a:t>
            </a:r>
            <a:r>
              <a:rPr lang="ru-RU" dirty="0" smtClean="0"/>
              <a:t> </a:t>
            </a:r>
            <a:r>
              <a:rPr lang="ru-RU" dirty="0" err="1" smtClean="0"/>
              <a:t>виконують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знарядь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endParaRPr lang="ru-RU" dirty="0" smtClean="0"/>
          </a:p>
          <a:p>
            <a:r>
              <a:rPr lang="ru-RU" dirty="0" smtClean="0"/>
              <a:t>2. </a:t>
            </a:r>
            <a:r>
              <a:rPr lang="ru-RU" dirty="0" err="1" smtClean="0"/>
              <a:t>механізовані</a:t>
            </a:r>
            <a:r>
              <a:rPr lang="ru-RU" dirty="0" smtClean="0"/>
              <a:t> </a:t>
            </a:r>
            <a:r>
              <a:rPr lang="ru-RU" dirty="0" err="1" smtClean="0"/>
              <a:t>робочі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, де </a:t>
            </a:r>
            <a:r>
              <a:rPr lang="ru-RU" dirty="0" err="1" smtClean="0"/>
              <a:t>виконавець</a:t>
            </a:r>
            <a:r>
              <a:rPr lang="ru-RU" dirty="0" smtClean="0"/>
              <a:t> </a:t>
            </a:r>
            <a:r>
              <a:rPr lang="ru-RU" dirty="0" err="1" smtClean="0"/>
              <a:t>впливає</a:t>
            </a:r>
            <a:r>
              <a:rPr lang="ru-RU" dirty="0" smtClean="0"/>
              <a:t> на предмет </a:t>
            </a:r>
            <a:r>
              <a:rPr lang="ru-RU" dirty="0" err="1" smtClean="0"/>
              <a:t>праці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механізованого</a:t>
            </a:r>
            <a:r>
              <a:rPr lang="ru-RU" dirty="0" smtClean="0"/>
              <a:t> </a:t>
            </a:r>
            <a:r>
              <a:rPr lang="ru-RU" dirty="0" err="1" smtClean="0"/>
              <a:t>інструмента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машини</a:t>
            </a:r>
            <a:r>
              <a:rPr lang="ru-RU" dirty="0" smtClean="0"/>
              <a:t>, </a:t>
            </a:r>
            <a:r>
              <a:rPr lang="ru-RU" dirty="0" err="1" smtClean="0"/>
              <a:t>праця</a:t>
            </a:r>
            <a:r>
              <a:rPr lang="ru-RU" dirty="0" smtClean="0"/>
              <a:t> </a:t>
            </a:r>
            <a:r>
              <a:rPr lang="ru-RU" dirty="0" err="1" smtClean="0"/>
              <a:t>котрих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спрямовується</a:t>
            </a:r>
            <a:r>
              <a:rPr lang="ru-RU" dirty="0" smtClean="0"/>
              <a:t> </a:t>
            </a:r>
            <a:r>
              <a:rPr lang="ru-RU" dirty="0" err="1" smtClean="0"/>
              <a:t>робітником</a:t>
            </a:r>
            <a:endParaRPr lang="ru-RU" dirty="0" smtClean="0"/>
          </a:p>
          <a:p>
            <a:r>
              <a:rPr lang="ru-RU" dirty="0" smtClean="0"/>
              <a:t>3. </a:t>
            </a:r>
            <a:r>
              <a:rPr lang="ru-RU" dirty="0" err="1" smtClean="0"/>
              <a:t>автоматизовані</a:t>
            </a:r>
            <a:r>
              <a:rPr lang="ru-RU" dirty="0" smtClean="0"/>
              <a:t> </a:t>
            </a:r>
            <a:r>
              <a:rPr lang="ru-RU" dirty="0" err="1" smtClean="0"/>
              <a:t>робочі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, де робота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механізмами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виконують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технологічні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 у </a:t>
            </a:r>
            <a:r>
              <a:rPr lang="ru-RU" dirty="0" err="1" smtClean="0"/>
              <a:t>заздалегідь</a:t>
            </a:r>
            <a:r>
              <a:rPr lang="ru-RU" dirty="0" smtClean="0"/>
              <a:t> </a:t>
            </a:r>
            <a:r>
              <a:rPr lang="ru-RU" dirty="0" err="1" smtClean="0"/>
              <a:t>встановленій</a:t>
            </a:r>
            <a:r>
              <a:rPr lang="ru-RU" dirty="0" smtClean="0"/>
              <a:t> </a:t>
            </a:r>
            <a:r>
              <a:rPr lang="ru-RU" dirty="0" err="1" smtClean="0"/>
              <a:t>послідовності</a:t>
            </a:r>
            <a:r>
              <a:rPr lang="ru-RU" dirty="0" smtClean="0"/>
              <a:t>. Роль </a:t>
            </a:r>
            <a:r>
              <a:rPr lang="ru-RU" dirty="0" err="1" smtClean="0"/>
              <a:t>виконавця</a:t>
            </a:r>
            <a:r>
              <a:rPr lang="ru-RU" dirty="0" smtClean="0"/>
              <a:t> тут – </a:t>
            </a:r>
            <a:r>
              <a:rPr lang="ru-RU" dirty="0" err="1" smtClean="0"/>
              <a:t>регламентувати</a:t>
            </a:r>
            <a:r>
              <a:rPr lang="ru-RU" dirty="0" smtClean="0"/>
              <a:t> </a:t>
            </a:r>
            <a:r>
              <a:rPr lang="ru-RU" dirty="0" err="1" smtClean="0"/>
              <a:t>робочий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заданою</a:t>
            </a:r>
            <a:r>
              <a:rPr lang="ru-RU" dirty="0" smtClean="0"/>
              <a:t> </a:t>
            </a:r>
            <a:r>
              <a:rPr lang="ru-RU" dirty="0" err="1" smtClean="0"/>
              <a:t>технологією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Види робочих місць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42761"/>
            <a:ext cx="4038600" cy="36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робочого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система </a:t>
            </a:r>
            <a:r>
              <a:rPr lang="ru-RU" dirty="0" err="1" smtClean="0"/>
              <a:t>заходів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планування</a:t>
            </a:r>
            <a:r>
              <a:rPr lang="ru-RU" dirty="0" smtClean="0"/>
              <a:t>, </a:t>
            </a:r>
            <a:r>
              <a:rPr lang="ru-RU" dirty="0" err="1" smtClean="0"/>
              <a:t>оснащення</a:t>
            </a:r>
            <a:r>
              <a:rPr lang="ru-RU" dirty="0" smtClean="0"/>
              <a:t> </a:t>
            </a:r>
            <a:r>
              <a:rPr lang="ru-RU" dirty="0" err="1" smtClean="0"/>
              <a:t>засобами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предметами </a:t>
            </a:r>
            <a:r>
              <a:rPr lang="ru-RU" dirty="0" err="1" smtClean="0"/>
              <a:t>праці</a:t>
            </a:r>
            <a:r>
              <a:rPr lang="ru-RU" dirty="0" smtClean="0"/>
              <a:t>, </a:t>
            </a:r>
            <a:r>
              <a:rPr lang="ru-RU" dirty="0" err="1" smtClean="0"/>
              <a:t>розміщення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в </a:t>
            </a:r>
            <a:r>
              <a:rPr lang="ru-RU" dirty="0" err="1" smtClean="0"/>
              <a:t>певному</a:t>
            </a:r>
            <a:r>
              <a:rPr lang="ru-RU" dirty="0" smtClean="0"/>
              <a:t> порядку. </a:t>
            </a:r>
            <a:r>
              <a:rPr lang="ru-RU" dirty="0" err="1" smtClean="0"/>
              <a:t>Продуктивність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робітника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правильної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робочого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робочого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–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для </a:t>
            </a:r>
            <a:r>
              <a:rPr lang="ru-RU" dirty="0" err="1" smtClean="0"/>
              <a:t>оснащення</a:t>
            </a:r>
            <a:r>
              <a:rPr lang="ru-RU" dirty="0" smtClean="0"/>
              <a:t> </a:t>
            </a:r>
            <a:r>
              <a:rPr lang="ru-RU" dirty="0" err="1" smtClean="0"/>
              <a:t>робочого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пристроями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предметами </a:t>
            </a:r>
            <a:r>
              <a:rPr lang="ru-RU" dirty="0" err="1" smtClean="0"/>
              <a:t>праці</a:t>
            </a:r>
            <a:r>
              <a:rPr lang="ru-RU" dirty="0" smtClean="0"/>
              <a:t> та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розташування</a:t>
            </a:r>
            <a:r>
              <a:rPr lang="ru-RU" dirty="0" smtClean="0"/>
              <a:t> в </a:t>
            </a:r>
            <a:r>
              <a:rPr lang="ru-RU" dirty="0" err="1" smtClean="0"/>
              <a:t>необхідному</a:t>
            </a:r>
            <a:r>
              <a:rPr lang="ru-RU" dirty="0" smtClean="0"/>
              <a:t> порядку.</a:t>
            </a:r>
          </a:p>
          <a:p>
            <a:endParaRPr lang="ru-RU" dirty="0" smtClean="0"/>
          </a:p>
          <a:p>
            <a:r>
              <a:rPr lang="ru-RU" dirty="0" err="1" smtClean="0"/>
              <a:t>Робоча</a:t>
            </a:r>
            <a:r>
              <a:rPr lang="ru-RU" dirty="0" smtClean="0"/>
              <a:t> зона – </a:t>
            </a:r>
            <a:r>
              <a:rPr lang="ru-RU" dirty="0" err="1" smtClean="0"/>
              <a:t>частина</a:t>
            </a:r>
            <a:r>
              <a:rPr lang="ru-RU" dirty="0" smtClean="0"/>
              <a:t> простору </a:t>
            </a:r>
            <a:r>
              <a:rPr lang="ru-RU" dirty="0" err="1" smtClean="0"/>
              <a:t>робочого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, </a:t>
            </a:r>
            <a:r>
              <a:rPr lang="ru-RU" dirty="0" err="1" smtClean="0"/>
              <a:t>обмеженого</a:t>
            </a:r>
            <a:r>
              <a:rPr lang="ru-RU" dirty="0" smtClean="0"/>
              <a:t> </a:t>
            </a:r>
            <a:r>
              <a:rPr lang="ru-RU" dirty="0" err="1" smtClean="0"/>
              <a:t>крайніми</a:t>
            </a:r>
            <a:r>
              <a:rPr lang="ru-RU" dirty="0" smtClean="0"/>
              <a:t> точками </a:t>
            </a:r>
            <a:r>
              <a:rPr lang="ru-RU" dirty="0" err="1" smtClean="0"/>
              <a:t>доступності</a:t>
            </a:r>
            <a:r>
              <a:rPr lang="ru-RU" dirty="0" smtClean="0"/>
              <a:t> рук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ніг</a:t>
            </a:r>
            <a:r>
              <a:rPr lang="ru-RU" dirty="0" smtClean="0"/>
              <a:t> </a:t>
            </a:r>
            <a:r>
              <a:rPr lang="ru-RU" dirty="0" err="1" smtClean="0"/>
              <a:t>працюючого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зсувом</a:t>
            </a:r>
            <a:r>
              <a:rPr lang="ru-RU" dirty="0" smtClean="0"/>
              <a:t> на 1-2 кроки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умовного</a:t>
            </a:r>
            <a:r>
              <a:rPr lang="ru-RU" dirty="0" smtClean="0"/>
              <a:t> центру </a:t>
            </a:r>
            <a:r>
              <a:rPr lang="ru-RU" dirty="0" err="1" smtClean="0"/>
              <a:t>робочого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Робоча зона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214554"/>
            <a:ext cx="3643341" cy="281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Освітлення,</a:t>
            </a:r>
          </a:p>
          <a:p>
            <a:r>
              <a:rPr lang="uk-UA" dirty="0" smtClean="0"/>
              <a:t>Температура,</a:t>
            </a:r>
          </a:p>
          <a:p>
            <a:r>
              <a:rPr lang="uk-UA" dirty="0" smtClean="0"/>
              <a:t>Вологість,</a:t>
            </a:r>
          </a:p>
          <a:p>
            <a:r>
              <a:rPr lang="uk-UA" dirty="0" smtClean="0"/>
              <a:t>Шум,</a:t>
            </a:r>
          </a:p>
          <a:p>
            <a:r>
              <a:rPr lang="uk-UA" dirty="0" smtClean="0"/>
              <a:t>Вібрація,</a:t>
            </a:r>
          </a:p>
          <a:p>
            <a:r>
              <a:rPr lang="uk-UA" dirty="0" smtClean="0"/>
              <a:t>Токсичність,</a:t>
            </a:r>
          </a:p>
          <a:p>
            <a:r>
              <a:rPr lang="uk-UA" dirty="0" smtClean="0"/>
              <a:t>Загазованість</a:t>
            </a:r>
          </a:p>
          <a:p>
            <a:endParaRPr lang="uk-UA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Санітарно-гігієнічні вимоги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36433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14818"/>
            <a:ext cx="3643338" cy="237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Раціональна робоча поза,</a:t>
            </a:r>
          </a:p>
          <a:p>
            <a:r>
              <a:rPr lang="uk-UA" dirty="0" smtClean="0"/>
              <a:t>Оптимальні зони досягнення,</a:t>
            </a:r>
          </a:p>
          <a:p>
            <a:r>
              <a:rPr lang="uk-UA" dirty="0" smtClean="0"/>
              <a:t>Раціональні трудові рухи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Ергономічні вимоги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197335"/>
            <a:ext cx="4038600" cy="309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Зручність робочого місця,</a:t>
            </a:r>
          </a:p>
          <a:p>
            <a:r>
              <a:rPr lang="uk-UA" dirty="0" smtClean="0"/>
              <a:t>Можливість випрямити ноги, </a:t>
            </a:r>
            <a:r>
              <a:rPr lang="ru-RU" dirty="0" smtClean="0"/>
              <a:t>руки,</a:t>
            </a:r>
          </a:p>
          <a:p>
            <a:r>
              <a:rPr lang="uk-UA" dirty="0" smtClean="0"/>
              <a:t>Стілець, що підходить до постави, зросту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Антропометричні вимоги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00166" y="1500173"/>
            <a:ext cx="6168367" cy="463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Робоче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для </a:t>
            </a:r>
            <a:r>
              <a:rPr lang="ru-RU" dirty="0" err="1" smtClean="0"/>
              <a:t>випробування</a:t>
            </a:r>
            <a:r>
              <a:rPr lang="ru-RU" dirty="0" smtClean="0"/>
              <a:t> оптоволокна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Робоче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на </a:t>
            </a:r>
            <a:r>
              <a:rPr lang="ru-RU" dirty="0" err="1" smtClean="0"/>
              <a:t>авіаносці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15268"/>
            <a:ext cx="7620000" cy="477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4F4F4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</TotalTime>
  <Words>288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Ергономічне робоче місце</vt:lpstr>
      <vt:lpstr>Робоче місце</vt:lpstr>
      <vt:lpstr>Види робочих місць</vt:lpstr>
      <vt:lpstr>Робоча зона</vt:lpstr>
      <vt:lpstr>Санітарно-гігієнічні вимоги</vt:lpstr>
      <vt:lpstr>Ергономічні вимоги</vt:lpstr>
      <vt:lpstr>Антропометричні вимоги</vt:lpstr>
      <vt:lpstr>Робоче місце для випробування оптоволокна</vt:lpstr>
      <vt:lpstr>Робоче місце на авіаносці</vt:lpstr>
      <vt:lpstr>Робоче місце на міжнародній космічній станції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Ергономічне робоче місце</dc:title>
  <dc:creator>www.PHILka.RU</dc:creator>
  <cp:lastModifiedBy>www.PHILka.RU</cp:lastModifiedBy>
  <cp:revision>4</cp:revision>
  <dcterms:created xsi:type="dcterms:W3CDTF">2013-10-10T18:20:25Z</dcterms:created>
  <dcterms:modified xsi:type="dcterms:W3CDTF">2013-10-10T18:48:41Z</dcterms:modified>
</cp:coreProperties>
</file>