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ir-dali.ru/surrealiz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8"/>
            <a:ext cx="7529538" cy="3656029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по всемирной истории</a:t>
            </a:r>
            <a:br>
              <a:rPr lang="ru-RU" dirty="0" smtClean="0"/>
            </a:br>
            <a:r>
              <a:rPr lang="ru-RU" dirty="0" smtClean="0"/>
              <a:t>на тему: «Сюрреализм»</a:t>
            </a:r>
            <a:br>
              <a:rPr lang="ru-RU" dirty="0" smtClean="0"/>
            </a:br>
            <a:r>
              <a:rPr lang="ru-RU" dirty="0" smtClean="0"/>
              <a:t>ученицы 7(11)Б класса</a:t>
            </a:r>
            <a:br>
              <a:rPr lang="ru-RU" dirty="0" smtClean="0"/>
            </a:br>
            <a:r>
              <a:rPr lang="ru-RU" dirty="0" smtClean="0"/>
              <a:t>Одесского УВК №13</a:t>
            </a:r>
            <a:br>
              <a:rPr lang="ru-RU" dirty="0" smtClean="0"/>
            </a:br>
            <a:r>
              <a:rPr lang="ru-RU" dirty="0" err="1" smtClean="0"/>
              <a:t>Бургели</a:t>
            </a:r>
            <a:r>
              <a:rPr lang="ru-RU" dirty="0" smtClean="0"/>
              <a:t> Наталии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398540" cy="5537730"/>
          </a:xfrm>
        </p:spPr>
      </p:pic>
      <p:pic>
        <p:nvPicPr>
          <p:cNvPr id="5" name="Рисунок 4" descr="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4286280" cy="54792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179" y="1600200"/>
            <a:ext cx="627964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478549" cy="582264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357718" cy="6643710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62500" lnSpcReduction="20000"/>
          </a:bodyPr>
          <a:lstStyle/>
          <a:p>
            <a:r>
              <a:rPr lang="ru-RU" sz="5100" b="1" dirty="0" err="1" smtClean="0"/>
              <a:t>Сюрреали́зм</a:t>
            </a:r>
            <a:r>
              <a:rPr lang="ru-RU" b="1" dirty="0" smtClean="0"/>
              <a:t> </a:t>
            </a:r>
            <a:r>
              <a:rPr lang="ru-RU" dirty="0" smtClean="0"/>
              <a:t>(фр. </a:t>
            </a:r>
            <a:r>
              <a:rPr lang="ru-RU" dirty="0" err="1" smtClean="0"/>
              <a:t>surréalisme</a:t>
            </a:r>
            <a:r>
              <a:rPr lang="ru-RU" dirty="0" smtClean="0"/>
              <a:t> — </a:t>
            </a:r>
            <a:r>
              <a:rPr lang="ru-RU" dirty="0" err="1" smtClean="0"/>
              <a:t>сверхреализм</a:t>
            </a:r>
            <a:r>
              <a:rPr lang="ru-RU" dirty="0" smtClean="0"/>
              <a:t>) — направление в искусстве, сформировавшееся к началу 1920-х </a:t>
            </a:r>
            <a:r>
              <a:rPr lang="ru-RU" dirty="0" err="1" smtClean="0"/>
              <a:t>воФранции</a:t>
            </a:r>
            <a:r>
              <a:rPr lang="ru-RU" dirty="0" smtClean="0"/>
              <a:t>. Отличается использованием аллюзий и парадоксальных сочетаний форм.</a:t>
            </a:r>
            <a:br>
              <a:rPr lang="ru-RU" dirty="0" smtClean="0"/>
            </a:br>
            <a:r>
              <a:rPr lang="ru-RU" dirty="0" smtClean="0"/>
              <a:t>Основателем и идеологом сюрреализма считается Джонатан Свифт. Под заголовком «сюрреалистическая драма» обозначил в 1917 году одну из своих пьес </a:t>
            </a:r>
            <a:r>
              <a:rPr lang="ru-RU" dirty="0" err="1" smtClean="0"/>
              <a:t>Гийом</a:t>
            </a:r>
            <a:r>
              <a:rPr lang="ru-RU" dirty="0" smtClean="0"/>
              <a:t> Аполлинер. Одними из величайших представителей сюрреализма </a:t>
            </a:r>
            <a:r>
              <a:rPr lang="ru-RU" dirty="0" err="1" smtClean="0"/>
              <a:t>вживописи</a:t>
            </a:r>
            <a:r>
              <a:rPr lang="ru-RU" dirty="0" smtClean="0"/>
              <a:t> стали Сальвадор Дали, Макс Эрнст и Рене </a:t>
            </a:r>
            <a:r>
              <a:rPr lang="ru-RU" dirty="0" err="1" smtClean="0"/>
              <a:t>Магритт</a:t>
            </a:r>
            <a:r>
              <a:rPr lang="ru-RU" dirty="0" smtClean="0"/>
              <a:t>. Наиболее яркими представителями сюрреализма </a:t>
            </a:r>
            <a:r>
              <a:rPr lang="ru-RU" dirty="0" err="1" smtClean="0"/>
              <a:t>вкинематографе</a:t>
            </a:r>
            <a:r>
              <a:rPr lang="ru-RU" dirty="0" smtClean="0"/>
              <a:t> считаются Луис </a:t>
            </a:r>
            <a:r>
              <a:rPr lang="ru-RU" dirty="0" err="1" smtClean="0"/>
              <a:t>Бунюэль</a:t>
            </a:r>
            <a:r>
              <a:rPr lang="ru-RU" dirty="0" smtClean="0"/>
              <a:t>, Жан Кокто, Ян </a:t>
            </a:r>
            <a:r>
              <a:rPr lang="ru-RU" dirty="0" err="1" smtClean="0"/>
              <a:t>Шванкмайер</a:t>
            </a:r>
            <a:r>
              <a:rPr lang="ru-RU" dirty="0" smtClean="0"/>
              <a:t> и Дэвид Линч. Сюрреализм в </a:t>
            </a:r>
            <a:r>
              <a:rPr lang="ru-RU" dirty="0" err="1" smtClean="0"/>
              <a:t>фотографииполучил</a:t>
            </a:r>
            <a:r>
              <a:rPr lang="ru-RU" dirty="0" smtClean="0"/>
              <a:t> признание благодаря пионерским работам Филиппа </a:t>
            </a:r>
            <a:r>
              <a:rPr lang="ru-RU" dirty="0" err="1" smtClean="0"/>
              <a:t>Халсмана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857232"/>
            <a:ext cx="3697745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9"/>
            <a:ext cx="8215370" cy="2714643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настоящее время направление заметно </a:t>
            </a:r>
            <a:r>
              <a:rPr lang="ru-RU" dirty="0" err="1" smtClean="0"/>
              <a:t>коммерциализировалось</a:t>
            </a:r>
            <a:r>
              <a:rPr lang="ru-RU" dirty="0" smtClean="0"/>
              <a:t>. Продолжая традицию Дали, Танги, </a:t>
            </a:r>
            <a:r>
              <a:rPr lang="ru-RU" dirty="0" err="1" smtClean="0"/>
              <a:t>Дельво</a:t>
            </a:r>
            <a:r>
              <a:rPr lang="ru-RU" dirty="0" smtClean="0"/>
              <a:t>, Эрнста, художники заимствовали у них главным образом внешнюю сторону направления — </a:t>
            </a:r>
            <a:r>
              <a:rPr lang="ru-RU" dirty="0" err="1" smtClean="0"/>
              <a:t>фантасмагоричность</a:t>
            </a:r>
            <a:r>
              <a:rPr lang="ru-RU" dirty="0" smtClean="0"/>
              <a:t> сюжета. Глубинно-психологическая сторона сюрреализма, экспрессия, выражение своих бессознательных фантазий, страхов и комплексов, передача на языке иносказаний элементов собственного детства, личной жизни — этот внутренний аспект, считавшийся в 1920-30-х гг. титульным, определяющим качеством сюрреализма, чаще всего игнорируется. Таким образом, сюрреализм эволюционировал, и в настоящее время трудно говорить о нём как о чистом направлении: он испытал сильное влияние </a:t>
            </a:r>
            <a:r>
              <a:rPr lang="ru-RU" dirty="0" err="1" smtClean="0"/>
              <a:t>фэнтази-арт</a:t>
            </a:r>
            <a:r>
              <a:rPr lang="ru-RU" dirty="0" smtClean="0"/>
              <a:t> и классического искусства.</a:t>
            </a:r>
            <a:endParaRPr lang="ru-RU" dirty="0"/>
          </a:p>
        </p:txBody>
      </p:sp>
      <p:pic>
        <p:nvPicPr>
          <p:cNvPr id="4" name="Рисунок 3" descr="untitled_lol_yor_quality_sucks_high_resolution_desktop_5040x3150_hd-wallpaper-82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143248"/>
            <a:ext cx="7143800" cy="35218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429124" cy="5857916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Сальвадор Дали</a:t>
            </a:r>
            <a:r>
              <a:rPr lang="ru-RU" dirty="0" smtClean="0"/>
              <a:t> (</a:t>
            </a:r>
            <a:r>
              <a:rPr lang="ru-RU" b="1" dirty="0" err="1" smtClean="0"/>
              <a:t>Salvador</a:t>
            </a:r>
            <a:r>
              <a:rPr lang="ru-RU" b="1" dirty="0" smtClean="0"/>
              <a:t> </a:t>
            </a:r>
            <a:r>
              <a:rPr lang="ru-RU" b="1" dirty="0" err="1" smtClean="0"/>
              <a:t>Felipe</a:t>
            </a:r>
            <a:r>
              <a:rPr lang="ru-RU" b="1" dirty="0" smtClean="0"/>
              <a:t> </a:t>
            </a:r>
            <a:r>
              <a:rPr lang="ru-RU" b="1" dirty="0" err="1" smtClean="0"/>
              <a:t>Jacinto</a:t>
            </a:r>
            <a:r>
              <a:rPr lang="ru-RU" b="1" dirty="0" smtClean="0"/>
              <a:t> </a:t>
            </a:r>
            <a:r>
              <a:rPr lang="ru-RU" b="1" dirty="0" err="1" smtClean="0"/>
              <a:t>Dalí</a:t>
            </a:r>
            <a:r>
              <a:rPr lang="ru-RU" b="1" dirty="0" smtClean="0"/>
              <a:t> </a:t>
            </a:r>
            <a:r>
              <a:rPr lang="ru-RU" b="1" dirty="0" err="1" smtClean="0"/>
              <a:t>i</a:t>
            </a:r>
            <a:r>
              <a:rPr lang="ru-RU" b="1" dirty="0" smtClean="0"/>
              <a:t> </a:t>
            </a:r>
            <a:r>
              <a:rPr lang="ru-RU" b="1" dirty="0" err="1" smtClean="0"/>
              <a:t>Domènech</a:t>
            </a:r>
            <a:r>
              <a:rPr lang="ru-RU" b="1" dirty="0" smtClean="0"/>
              <a:t>, </a:t>
            </a:r>
            <a:r>
              <a:rPr lang="ru-RU" b="1" dirty="0" err="1" smtClean="0"/>
              <a:t>Marqués</a:t>
            </a:r>
            <a:r>
              <a:rPr lang="ru-RU" b="1" dirty="0" smtClean="0"/>
              <a:t> </a:t>
            </a:r>
            <a:r>
              <a:rPr lang="ru-RU" b="1" dirty="0" err="1" smtClean="0"/>
              <a:t>de</a:t>
            </a:r>
            <a:r>
              <a:rPr lang="ru-RU" b="1" dirty="0" smtClean="0"/>
              <a:t> </a:t>
            </a:r>
            <a:r>
              <a:rPr lang="ru-RU" b="1" dirty="0" err="1" smtClean="0"/>
              <a:t>Púbol</a:t>
            </a:r>
            <a:r>
              <a:rPr lang="ru-RU" dirty="0" smtClean="0"/>
              <a:t>) — человек, жизнь и творчество которого спровоцировали в свое время настоящие взрывы восторга и негодования в обществе. Он стал одной из самых одиозных и эксцентричных фигур XX века. Рожденный 11 мая 1904 года, Сальвадор Дали дожил до преклонного возраста, до 85 лет, став современником многих изменений в искусстве и обществе. А часто — и причиной этих изменений.</a:t>
            </a:r>
          </a:p>
          <a:p>
            <a:r>
              <a:rPr lang="ru-RU" b="1" u="sng" dirty="0" smtClean="0">
                <a:hlinkClick r:id="rId2"/>
              </a:rPr>
              <a:t>«Сюрреализм — это Я!»</a:t>
            </a:r>
            <a:r>
              <a:rPr lang="ru-RU" dirty="0" smtClean="0"/>
              <a:t> — фраза, брошенная Дали в 1936 году после ссоры и исключения из группы сюрреалистов, сегодня уже не кажется слишком самонадеянной. Живописец и график, скульптор и режиссер, один из самых ярких и известных сюрреалистов, Сальвадор Дали создавал резонанс во всех областях искусства, где начинал свою деятельность.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554229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924808" cy="5805929"/>
          </a:xfr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4349390" cy="5819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3614734" cy="6429420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47500" lnSpcReduction="20000"/>
          </a:bodyPr>
          <a:lstStyle/>
          <a:p>
            <a:r>
              <a:rPr lang="ru-RU" sz="5900" b="1" dirty="0" smtClean="0"/>
              <a:t>Макс Эрнст</a:t>
            </a:r>
            <a:r>
              <a:rPr lang="ru-RU" dirty="0" smtClean="0"/>
              <a:t>, как и многие сюрреалисты, применял прием коллажа. Ключ к пониманию коллажа в творчестве Эрнста - это открытие невиданных миров. Из разных контекстов изображаемых предметов рождается новый смысл, новые ассоциации. </a:t>
            </a:r>
            <a:r>
              <a:rPr lang="ru-RU" dirty="0" err="1" smtClean="0"/>
              <a:t>Бретон</a:t>
            </a:r>
            <a:r>
              <a:rPr lang="ru-RU" dirty="0" smtClean="0"/>
              <a:t> о творчестве художников этого направления говорил как об "искре электрической поэзии". А друг сюрреалистов, </a:t>
            </a:r>
            <a:r>
              <a:rPr lang="ru-RU" dirty="0" err="1" smtClean="0"/>
              <a:t>Лотреамон</a:t>
            </a:r>
            <a:r>
              <a:rPr lang="ru-RU" dirty="0" smtClean="0"/>
              <a:t>, сказал: "Это прекрасно так же, как встреча швейной машинки и зонта на операционном столе". Эрнст остается верен коллажу всю жизнь, но на каждом этапе он рождает новый тип коллажа.</a:t>
            </a:r>
          </a:p>
          <a:p>
            <a:r>
              <a:rPr lang="ru-RU" dirty="0" smtClean="0"/>
              <a:t>Ему принадлежит также идея использования в художественных произведениях техники </a:t>
            </a:r>
            <a:r>
              <a:rPr lang="ru-RU" dirty="0" err="1" smtClean="0"/>
              <a:t>фроттажа</a:t>
            </a:r>
            <a:r>
              <a:rPr lang="ru-RU" dirty="0" smtClean="0"/>
              <a:t>. Художник, подкладывая под лист бумаги рельефные поверхности и натирая бумагу грифелем или сухими красками, получал некие фантастические изображения и доводил их затем до окончательного вида. И в приеме коллажа, и в технике </a:t>
            </a:r>
            <a:r>
              <a:rPr lang="ru-RU" dirty="0" err="1" smtClean="0"/>
              <a:t>фроттажа</a:t>
            </a:r>
            <a:r>
              <a:rPr lang="ru-RU" dirty="0" smtClean="0"/>
              <a:t>, художнику важно было использовать случайность полученного изображения, чтобы с помощью возникших свободных ассоциаций выразить что-то глубинное в человеке.</a:t>
            </a:r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785794"/>
            <a:ext cx="450768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86454"/>
            <a:ext cx="7643866" cy="785810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/>
          <a:lstStyle/>
          <a:p>
            <a:r>
              <a:rPr lang="ru-RU" dirty="0" smtClean="0"/>
              <a:t>На встрече друзей</a:t>
            </a:r>
            <a:endParaRPr lang="ru-RU" dirty="0"/>
          </a:p>
        </p:txBody>
      </p:sp>
      <p:pic>
        <p:nvPicPr>
          <p:cNvPr id="4" name="Содержимое 3" descr="pic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743986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500043"/>
            <a:ext cx="3614734" cy="5857915"/>
          </a:xfrm>
          <a:solidFill>
            <a:schemeClr val="bg1">
              <a:lumMod val="85000"/>
              <a:alpha val="6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Рисовать </a:t>
            </a:r>
            <a:r>
              <a:rPr lang="ru-RU" sz="4000" b="1" dirty="0" smtClean="0"/>
              <a:t>Владимир Куш </a:t>
            </a:r>
            <a:r>
              <a:rPr lang="ru-RU" dirty="0" smtClean="0"/>
              <a:t>начал в семь лет. Его первыми рисунками стали зарисовки на сюжеты из книг, которые подарил ему отец. Владимир поступил в Московский Художественный Институт. Художественным методом большинства педагогов был реализм, но уже тогда он казался Кушу слишком «сухим». Тогда у него и родилась идея соединить реализм с сюрреализмом.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50px-VK_painting_To_Our_Time_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232702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643438" cy="5455064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627" y="642918"/>
            <a:ext cx="4413373" cy="550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252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по всемирной истории на тему: «Сюрреализм» ученицы 7(11)Б класса Одесского УВК №13 Бургели Наталии</vt:lpstr>
      <vt:lpstr>Слайд 2</vt:lpstr>
      <vt:lpstr>Слайд 3</vt:lpstr>
      <vt:lpstr>Слайд 4</vt:lpstr>
      <vt:lpstr>Слайд 5</vt:lpstr>
      <vt:lpstr>Слайд 6</vt:lpstr>
      <vt:lpstr>На встрече друзей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всемирной истории на тему: «Сюрреализм» ученицы 7(11)Б класса Одесского УВК №13 Бургели Наталии</dc:title>
  <cp:lastModifiedBy>User</cp:lastModifiedBy>
  <cp:revision>5</cp:revision>
  <dcterms:modified xsi:type="dcterms:W3CDTF">2014-04-18T04:56:38Z</dcterms:modified>
</cp:coreProperties>
</file>