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2BB3-5A3A-4AE7-B445-39C9E6238347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9F9C-CC03-4C73-96DD-0E806F8A36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2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4454F0-1F3F-48FE-826D-5F6D5250BA6E}" type="datetimeFigureOut">
              <a:rPr lang="uk-UA" smtClean="0"/>
              <a:t>29.03.2014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D6423C-5017-4D68-BC93-8C112CDB59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rgbClr val="CC0000"/>
                </a:solidFill>
              </a:rPr>
              <a:t>Вольфганг Амадей Моцарт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австрійський </a:t>
            </a:r>
            <a:r>
              <a:rPr lang="uk-UA" dirty="0" smtClean="0"/>
              <a:t>композитор</a:t>
            </a:r>
            <a:r>
              <a:rPr lang="uk-UA" dirty="0"/>
              <a:t>,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/>
              <a:t>представник класицизму</a:t>
            </a:r>
          </a:p>
        </p:txBody>
      </p:sp>
    </p:spTree>
    <p:extLst>
      <p:ext uri="{BB962C8B-B14F-4D97-AF65-F5344CB8AC3E}">
        <p14:creationId xmlns:p14="http://schemas.microsoft.com/office/powerpoint/2010/main" val="1028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 smtClean="0"/>
              <a:t>НАЩАДКИ</a:t>
            </a:r>
            <a:endParaRPr lang="uk-UA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932040" y="2060848"/>
            <a:ext cx="2819400" cy="287528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Мало кому відомо, що син Вольфганга Моцарта - </a:t>
            </a:r>
            <a:r>
              <a:rPr lang="uk-UA" dirty="0" err="1"/>
              <a:t>Франц</a:t>
            </a:r>
            <a:r>
              <a:rPr lang="uk-UA" dirty="0"/>
              <a:t> </a:t>
            </a:r>
            <a:r>
              <a:rPr lang="uk-UA" dirty="0" err="1"/>
              <a:t>Ксавер</a:t>
            </a:r>
            <a:r>
              <a:rPr lang="uk-UA" dirty="0"/>
              <a:t> Моцарт - майже тридцять років прожив в Львові. Він організував в місті хорове суспільство, учив дітей грі на фортепіано, сам виступав з концертами і диригував оркестром. У Львові він написав п'єси для фортепіано на мотиви українських народних пісень. І до цього дня в Львівській консерваторії імені </a:t>
            </a:r>
            <a:r>
              <a:rPr lang="uk-UA" dirty="0" smtClean="0"/>
              <a:t>    Н</a:t>
            </a:r>
            <a:r>
              <a:rPr lang="uk-UA" dirty="0"/>
              <a:t>. Лисенко звучить музика, створена сином Вольфганга Моцарта.</a:t>
            </a:r>
          </a:p>
        </p:txBody>
      </p:sp>
    </p:spTree>
    <p:extLst>
      <p:ext uri="{BB962C8B-B14F-4D97-AF65-F5344CB8AC3E}">
        <p14:creationId xmlns:p14="http://schemas.microsoft.com/office/powerpoint/2010/main" val="245669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96952"/>
            <a:ext cx="3124200" cy="2365623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Більш ранні дослідження </a:t>
            </a:r>
            <a:r>
              <a:rPr lang="uk-UA" dirty="0" smtClean="0"/>
              <a:t> присвячувалися </a:t>
            </a:r>
            <a:r>
              <a:rPr lang="uk-UA" dirty="0"/>
              <a:t>впливу музики Моцарта на інтелект - так званий «ефект Моцарта», </a:t>
            </a:r>
            <a:r>
              <a:rPr lang="uk-UA" dirty="0" smtClean="0"/>
              <a:t>причому прослуховування </a:t>
            </a:r>
            <a:r>
              <a:rPr lang="uk-UA" dirty="0"/>
              <a:t>музики у студентів дійсно призводило до тимчасового поліпшення розумових здібностей, </a:t>
            </a:r>
            <a:r>
              <a:rPr lang="uk-UA" dirty="0" smtClean="0"/>
              <a:t>також існують свідчення </a:t>
            </a:r>
            <a:r>
              <a:rPr lang="uk-UA" dirty="0"/>
              <a:t>впливу Моцарта на ріст і набирання ваги недоношених немовлят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ЦІКАВО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87824" y="2348880"/>
            <a:ext cx="3127375" cy="44805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171556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060848"/>
            <a:ext cx="2819400" cy="28752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Творчість</a:t>
            </a:r>
            <a:r>
              <a:rPr lang="ru-RU" dirty="0"/>
              <a:t> Моцарта </a:t>
            </a:r>
            <a:r>
              <a:rPr lang="ru-RU" dirty="0" err="1"/>
              <a:t>належить</a:t>
            </a:r>
            <a:r>
              <a:rPr lang="ru-RU" dirty="0"/>
              <a:t> до вершин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музична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є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досконалістю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Кращі</a:t>
            </a:r>
            <a:r>
              <a:rPr lang="ru-RU" dirty="0"/>
              <a:t> опери Моцарта не </a:t>
            </a:r>
            <a:r>
              <a:rPr lang="ru-RU" dirty="0" err="1"/>
              <a:t>сходять</a:t>
            </a:r>
            <a:r>
              <a:rPr lang="ru-RU" dirty="0"/>
              <a:t> з сцен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його</a:t>
            </a:r>
            <a:r>
              <a:rPr lang="ru-RU" dirty="0" smtClean="0"/>
              <a:t> честь </a:t>
            </a:r>
            <a:r>
              <a:rPr lang="ru-RU" dirty="0" err="1" smtClean="0"/>
              <a:t>було</a:t>
            </a:r>
            <a:r>
              <a:rPr lang="ru-RU" dirty="0" smtClean="0"/>
              <a:t> поставлено </a:t>
            </a:r>
            <a:r>
              <a:rPr lang="ru-RU" dirty="0"/>
              <a:t>мюзикл  «</a:t>
            </a:r>
            <a:r>
              <a:rPr lang="ru-RU" dirty="0" smtClean="0"/>
              <a:t>МОЦАРТ. РОК ОПЕРА.»</a:t>
            </a:r>
            <a:endParaRPr lang="uk-UA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4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10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348880"/>
            <a:ext cx="438370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Підготувала:</a:t>
            </a:r>
          </a:p>
          <a:p>
            <a:r>
              <a:rPr lang="uk-UA" sz="3200" dirty="0" smtClean="0"/>
              <a:t>Учениця 22 групи</a:t>
            </a:r>
          </a:p>
          <a:p>
            <a:r>
              <a:rPr lang="uk-UA" sz="3200" dirty="0" smtClean="0"/>
              <a:t>НВК «ШЕЛ» м. Львова</a:t>
            </a:r>
          </a:p>
          <a:p>
            <a:r>
              <a:rPr lang="uk-UA" sz="3200" dirty="0" err="1" smtClean="0"/>
              <a:t>Степась</a:t>
            </a:r>
            <a:r>
              <a:rPr lang="uk-UA" sz="3200" dirty="0" smtClean="0"/>
              <a:t> Мар</a:t>
            </a:r>
            <a:r>
              <a:rPr lang="en-US" sz="3200" dirty="0" smtClean="0"/>
              <a:t>’</a:t>
            </a:r>
            <a:r>
              <a:rPr lang="uk-UA" sz="3200" dirty="0" err="1" smtClean="0"/>
              <a:t>яна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6209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400" cy="599440"/>
          </a:xfrm>
        </p:spPr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5" b="1598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988840"/>
            <a:ext cx="2819400" cy="28752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Вольфганг Амадей Моцарт (1756-1791)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: </a:t>
            </a:r>
            <a:r>
              <a:rPr lang="ru-RU" dirty="0" err="1"/>
              <a:t>Йоганн</a:t>
            </a:r>
            <a:r>
              <a:rPr lang="ru-RU" dirty="0"/>
              <a:t> </a:t>
            </a:r>
            <a:r>
              <a:rPr lang="ru-RU" dirty="0" err="1"/>
              <a:t>Хризостом</a:t>
            </a:r>
            <a:r>
              <a:rPr lang="ru-RU" dirty="0"/>
              <a:t> </a:t>
            </a:r>
            <a:r>
              <a:rPr lang="ru-RU" dirty="0" err="1"/>
              <a:t>Вольфґанґ</a:t>
            </a:r>
            <a:r>
              <a:rPr lang="ru-RU" dirty="0"/>
              <a:t> </a:t>
            </a:r>
            <a:r>
              <a:rPr lang="ru-RU" dirty="0" err="1"/>
              <a:t>Теофіл</a:t>
            </a:r>
            <a:r>
              <a:rPr lang="ru-RU" dirty="0"/>
              <a:t> </a:t>
            </a:r>
            <a:r>
              <a:rPr lang="ru-RU" dirty="0" smtClean="0"/>
              <a:t>Моцарт  </a:t>
            </a:r>
            <a:r>
              <a:rPr lang="ru-RU" dirty="0"/>
              <a:t>- </a:t>
            </a:r>
            <a:r>
              <a:rPr lang="ru-RU" dirty="0" err="1"/>
              <a:t>австрійський</a:t>
            </a:r>
            <a:r>
              <a:rPr lang="ru-RU" dirty="0"/>
              <a:t> композитор.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віденської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найгеніальніших</a:t>
            </a:r>
            <a:r>
              <a:rPr lang="ru-RU" dirty="0"/>
              <a:t> </a:t>
            </a:r>
            <a:r>
              <a:rPr lang="ru-RU" dirty="0" err="1"/>
              <a:t>музикантів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 Моцарта становить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творів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565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3038935" cy="2880320"/>
          </a:xfr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Моцарт, як відомо, був вундеркіндом: у чотири роки маля написало свій перший концерт для клавіру, такий складний, що навряд чи хто-небудь з європейських віртуозів міг би його виконати. </a:t>
            </a: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ЦІКАВІ ФАКТИ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flipV="1">
            <a:off x="1371600" y="2316482"/>
            <a:ext cx="3125788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вундеркінд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676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2819400" cy="455424"/>
          </a:xfrm>
        </p:spPr>
        <p:txBody>
          <a:bodyPr>
            <a:normAutofit/>
          </a:bodyPr>
          <a:lstStyle/>
          <a:p>
            <a:r>
              <a:rPr lang="uk-UA" dirty="0"/>
              <a:t>важке </a:t>
            </a:r>
            <a:r>
              <a:rPr lang="uk-UA" dirty="0" smtClean="0"/>
              <a:t>дитинство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988840"/>
            <a:ext cx="2819400" cy="2875280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Все дитинство Моцарта було безперервною низкою виступів і музичних занять. На </a:t>
            </a:r>
            <a:r>
              <a:rPr lang="uk-UA" dirty="0" err="1"/>
              <a:t>багаточисельних</a:t>
            </a:r>
            <a:r>
              <a:rPr lang="uk-UA" dirty="0"/>
              <a:t> концертах в різних куточках </a:t>
            </a:r>
            <a:r>
              <a:rPr lang="uk-UA" dirty="0" err="1"/>
              <a:t>Европи</a:t>
            </a:r>
            <a:r>
              <a:rPr lang="uk-UA" dirty="0"/>
              <a:t>  диво-дитя розважав великосвітську публіку: грав на клавірі із закритими очима - отець закривав йому обличчя хусткою. Тією ж хусткою закривали клавіатуру, і він цілком справлявся з грою.</a:t>
            </a:r>
          </a:p>
          <a:p>
            <a:r>
              <a:rPr lang="uk-UA" dirty="0"/>
              <a:t>На одному з концертів на естраду раптом вийшла кішка... Моцарт кинув грати і зі всіх ніг помчав до неї. Забувши про публіку, юний геній почав бавитися з твариною, і на сердитий окрик отця відповідав:</a:t>
            </a:r>
          </a:p>
          <a:p>
            <a:r>
              <a:rPr lang="uk-UA" dirty="0"/>
              <a:t>- Ну, татко, ще трохи, адже клавесин нікуди не подінеться, а кішка піде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r="14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778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400" cy="599440"/>
          </a:xfrm>
        </p:spPr>
        <p:txBody>
          <a:bodyPr/>
          <a:lstStyle/>
          <a:p>
            <a:r>
              <a:rPr lang="uk-UA" dirty="0" smtClean="0"/>
              <a:t>співрозмовник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88" y="1905000"/>
            <a:ext cx="2448823" cy="2971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844824"/>
            <a:ext cx="2819400" cy="3096344"/>
          </a:xfrm>
        </p:spPr>
        <p:txBody>
          <a:bodyPr>
            <a:noAutofit/>
          </a:bodyPr>
          <a:lstStyle/>
          <a:p>
            <a:r>
              <a:rPr lang="ru-RU" sz="900" dirty="0"/>
              <a:t>Одного разу, коли </a:t>
            </a:r>
            <a:r>
              <a:rPr lang="ru-RU" sz="900" dirty="0" err="1"/>
              <a:t>семирічний</a:t>
            </a:r>
            <a:r>
              <a:rPr lang="ru-RU" sz="900" dirty="0"/>
              <a:t> Моцарт давав </a:t>
            </a:r>
            <a:r>
              <a:rPr lang="ru-RU" sz="900" dirty="0" err="1"/>
              <a:t>концерти</a:t>
            </a:r>
            <a:r>
              <a:rPr lang="ru-RU" sz="900" dirty="0"/>
              <a:t> у </a:t>
            </a:r>
            <a:r>
              <a:rPr lang="ru-RU" sz="900" dirty="0" err="1"/>
              <a:t>Франфкурте</a:t>
            </a:r>
            <a:r>
              <a:rPr lang="ru-RU" sz="900" dirty="0"/>
              <a:t>-на-Майне, </a:t>
            </a:r>
            <a:r>
              <a:rPr lang="ru-RU" sz="900" dirty="0" err="1"/>
              <a:t>після</a:t>
            </a:r>
            <a:r>
              <a:rPr lang="ru-RU" sz="900" dirty="0"/>
              <a:t> </a:t>
            </a:r>
            <a:r>
              <a:rPr lang="ru-RU" sz="900" dirty="0" err="1"/>
              <a:t>виступу</a:t>
            </a:r>
            <a:r>
              <a:rPr lang="ru-RU" sz="900" dirty="0"/>
              <a:t> до </a:t>
            </a:r>
            <a:r>
              <a:rPr lang="ru-RU" sz="900" dirty="0" err="1"/>
              <a:t>нього</a:t>
            </a:r>
            <a:r>
              <a:rPr lang="ru-RU" sz="900" dirty="0"/>
              <a:t> </a:t>
            </a:r>
            <a:r>
              <a:rPr lang="ru-RU" sz="900" dirty="0" err="1"/>
              <a:t>підійшов</a:t>
            </a:r>
            <a:r>
              <a:rPr lang="ru-RU" sz="900" dirty="0"/>
              <a:t> хлопчик </a:t>
            </a:r>
            <a:r>
              <a:rPr lang="ru-RU" sz="900" dirty="0" err="1"/>
              <a:t>років</a:t>
            </a:r>
            <a:r>
              <a:rPr lang="ru-RU" sz="900" dirty="0"/>
              <a:t> </a:t>
            </a:r>
            <a:r>
              <a:rPr lang="ru-RU" sz="900" dirty="0" err="1"/>
              <a:t>чотирнадцяти</a:t>
            </a:r>
            <a:r>
              <a:rPr lang="ru-RU" sz="900" dirty="0"/>
              <a:t>.</a:t>
            </a:r>
          </a:p>
          <a:p>
            <a:r>
              <a:rPr lang="ru-RU" sz="900" dirty="0"/>
              <a:t>- </a:t>
            </a:r>
            <a:r>
              <a:rPr lang="ru-RU" sz="900" dirty="0" err="1"/>
              <a:t>Ти</a:t>
            </a:r>
            <a:r>
              <a:rPr lang="ru-RU" sz="900" dirty="0"/>
              <a:t> так </a:t>
            </a:r>
            <a:r>
              <a:rPr lang="ru-RU" sz="900" dirty="0" err="1"/>
              <a:t>чудово</a:t>
            </a:r>
            <a:r>
              <a:rPr lang="ru-RU" sz="900" dirty="0"/>
              <a:t> </a:t>
            </a:r>
            <a:r>
              <a:rPr lang="ru-RU" sz="900" dirty="0" err="1"/>
              <a:t>граєш</a:t>
            </a:r>
            <a:r>
              <a:rPr lang="ru-RU" sz="900" dirty="0"/>
              <a:t>! - сказав </a:t>
            </a:r>
            <a:r>
              <a:rPr lang="ru-RU" sz="900" dirty="0" err="1"/>
              <a:t>він</a:t>
            </a:r>
            <a:r>
              <a:rPr lang="ru-RU" sz="900" dirty="0"/>
              <a:t> юному </a:t>
            </a:r>
            <a:r>
              <a:rPr lang="ru-RU" sz="900" dirty="0" err="1"/>
              <a:t>музикантові</a:t>
            </a:r>
            <a:r>
              <a:rPr lang="ru-RU" sz="900" dirty="0"/>
              <a:t>. - </a:t>
            </a:r>
            <a:r>
              <a:rPr lang="ru-RU" sz="900" dirty="0" err="1"/>
              <a:t>Мені</a:t>
            </a:r>
            <a:r>
              <a:rPr lang="ru-RU" sz="900" dirty="0"/>
              <a:t> </a:t>
            </a:r>
            <a:r>
              <a:rPr lang="ru-RU" sz="900" dirty="0" err="1"/>
              <a:t>ніколи</a:t>
            </a:r>
            <a:r>
              <a:rPr lang="ru-RU" sz="900" dirty="0"/>
              <a:t> так не </a:t>
            </a:r>
            <a:r>
              <a:rPr lang="ru-RU" sz="900" dirty="0" err="1"/>
              <a:t>навчитися</a:t>
            </a:r>
            <a:r>
              <a:rPr lang="ru-RU" sz="900" dirty="0"/>
              <a:t>...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Та </a:t>
            </a:r>
            <a:r>
              <a:rPr lang="ru-RU" sz="900" dirty="0" err="1"/>
              <a:t>що</a:t>
            </a:r>
            <a:r>
              <a:rPr lang="ru-RU" sz="900" dirty="0"/>
              <a:t> </a:t>
            </a:r>
            <a:r>
              <a:rPr lang="ru-RU" sz="900" dirty="0" err="1"/>
              <a:t>ти</a:t>
            </a:r>
            <a:r>
              <a:rPr lang="ru-RU" sz="900" dirty="0"/>
              <a:t>! -</a:t>
            </a:r>
            <a:r>
              <a:rPr lang="ru-RU" sz="900" dirty="0" err="1"/>
              <a:t>здивувався</a:t>
            </a:r>
            <a:r>
              <a:rPr lang="ru-RU" sz="900" dirty="0"/>
              <a:t> маленький Вольфганг. - </a:t>
            </a:r>
            <a:r>
              <a:rPr lang="ru-RU" sz="900" dirty="0" err="1"/>
              <a:t>адже</a:t>
            </a:r>
            <a:r>
              <a:rPr lang="ru-RU" sz="900" dirty="0"/>
              <a:t> </a:t>
            </a:r>
            <a:r>
              <a:rPr lang="ru-RU" sz="900" dirty="0" err="1"/>
              <a:t>Це</a:t>
            </a:r>
            <a:r>
              <a:rPr lang="ru-RU" sz="900" dirty="0"/>
              <a:t> так просто. А </a:t>
            </a:r>
            <a:r>
              <a:rPr lang="ru-RU" sz="900" dirty="0" err="1"/>
              <a:t>ти</a:t>
            </a:r>
            <a:r>
              <a:rPr lang="ru-RU" sz="900" dirty="0"/>
              <a:t> не </a:t>
            </a:r>
            <a:r>
              <a:rPr lang="ru-RU" sz="900" dirty="0" err="1"/>
              <a:t>пробував</a:t>
            </a:r>
            <a:r>
              <a:rPr lang="ru-RU" sz="900" dirty="0"/>
              <a:t> </a:t>
            </a:r>
            <a:r>
              <a:rPr lang="ru-RU" sz="900" dirty="0" err="1"/>
              <a:t>писати</a:t>
            </a:r>
            <a:r>
              <a:rPr lang="ru-RU" sz="900" dirty="0"/>
              <a:t> </a:t>
            </a:r>
            <a:r>
              <a:rPr lang="ru-RU" sz="900" dirty="0" err="1"/>
              <a:t>ноти</a:t>
            </a:r>
            <a:r>
              <a:rPr lang="ru-RU" sz="900" dirty="0"/>
              <a:t>?.. Ну, </a:t>
            </a:r>
            <a:r>
              <a:rPr lang="ru-RU" sz="900" dirty="0" err="1"/>
              <a:t>записувати</a:t>
            </a:r>
            <a:r>
              <a:rPr lang="ru-RU" sz="900" dirty="0"/>
              <a:t> </a:t>
            </a:r>
            <a:r>
              <a:rPr lang="ru-RU" sz="900" dirty="0" err="1"/>
              <a:t>мелодії</a:t>
            </a:r>
            <a:r>
              <a:rPr lang="ru-RU" sz="900" dirty="0"/>
              <a:t>, </a:t>
            </a:r>
            <a:r>
              <a:rPr lang="ru-RU" sz="900" dirty="0" err="1"/>
              <a:t>які</a:t>
            </a:r>
            <a:r>
              <a:rPr lang="ru-RU" sz="900" dirty="0"/>
              <a:t> </a:t>
            </a:r>
            <a:r>
              <a:rPr lang="ru-RU" sz="900" dirty="0" err="1"/>
              <a:t>приходять</a:t>
            </a:r>
            <a:r>
              <a:rPr lang="ru-RU" sz="900" dirty="0"/>
              <a:t> </a:t>
            </a:r>
            <a:r>
              <a:rPr lang="ru-RU" sz="900" dirty="0" err="1"/>
              <a:t>тобі</a:t>
            </a:r>
            <a:r>
              <a:rPr lang="ru-RU" sz="900" dirty="0"/>
              <a:t> в голову</a:t>
            </a:r>
            <a:r>
              <a:rPr lang="ru-RU" sz="900" dirty="0" smtClean="0"/>
              <a:t>...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Не </a:t>
            </a:r>
            <a:r>
              <a:rPr lang="ru-RU" sz="900" dirty="0"/>
              <a:t>знаю... </a:t>
            </a:r>
            <a:r>
              <a:rPr lang="ru-RU" sz="900" dirty="0" err="1"/>
              <a:t>Мені</a:t>
            </a:r>
            <a:r>
              <a:rPr lang="ru-RU" sz="900" dirty="0"/>
              <a:t> в голову </a:t>
            </a:r>
            <a:r>
              <a:rPr lang="ru-RU" sz="900" dirty="0" err="1"/>
              <a:t>приходять</a:t>
            </a:r>
            <a:r>
              <a:rPr lang="ru-RU" sz="900" dirty="0"/>
              <a:t> </a:t>
            </a:r>
            <a:r>
              <a:rPr lang="ru-RU" sz="900" dirty="0" err="1"/>
              <a:t>тільки</a:t>
            </a:r>
            <a:r>
              <a:rPr lang="ru-RU" sz="900" dirty="0"/>
              <a:t> </a:t>
            </a:r>
            <a:r>
              <a:rPr lang="ru-RU" sz="900" dirty="0" err="1"/>
              <a:t>вірші</a:t>
            </a:r>
            <a:r>
              <a:rPr lang="ru-RU" sz="900" dirty="0" smtClean="0"/>
              <a:t>...</a:t>
            </a:r>
          </a:p>
          <a:p>
            <a:r>
              <a:rPr lang="ru-RU" sz="900" dirty="0" smtClean="0"/>
              <a:t>- </a:t>
            </a:r>
            <a:r>
              <a:rPr lang="ru-RU" sz="900" dirty="0"/>
              <a:t>Напевно, </a:t>
            </a:r>
            <a:r>
              <a:rPr lang="ru-RU" sz="900" dirty="0" err="1"/>
              <a:t>писати</a:t>
            </a:r>
            <a:r>
              <a:rPr lang="ru-RU" sz="900" dirty="0"/>
              <a:t> </a:t>
            </a:r>
            <a:r>
              <a:rPr lang="ru-RU" sz="900" dirty="0" err="1"/>
              <a:t>вірші</a:t>
            </a:r>
            <a:r>
              <a:rPr lang="ru-RU" sz="900" dirty="0"/>
              <a:t> </a:t>
            </a:r>
            <a:r>
              <a:rPr lang="ru-RU" sz="900" dirty="0" err="1"/>
              <a:t>дуже</a:t>
            </a:r>
            <a:r>
              <a:rPr lang="ru-RU" sz="900" dirty="0"/>
              <a:t> </a:t>
            </a:r>
            <a:r>
              <a:rPr lang="ru-RU" sz="900" dirty="0" err="1"/>
              <a:t>важко</a:t>
            </a:r>
            <a:r>
              <a:rPr lang="ru-RU" sz="900" dirty="0" smtClean="0"/>
              <a:t>?</a:t>
            </a:r>
          </a:p>
          <a:p>
            <a:r>
              <a:rPr lang="ru-RU" sz="900" dirty="0" smtClean="0"/>
              <a:t>- </a:t>
            </a:r>
            <a:r>
              <a:rPr lang="ru-RU" sz="900" dirty="0"/>
              <a:t>Та </a:t>
            </a:r>
            <a:r>
              <a:rPr lang="ru-RU" sz="900" dirty="0" err="1"/>
              <a:t>ні</a:t>
            </a:r>
            <a:r>
              <a:rPr lang="ru-RU" sz="900" dirty="0"/>
              <a:t>, </a:t>
            </a:r>
            <a:r>
              <a:rPr lang="ru-RU" sz="900" dirty="0" err="1"/>
              <a:t>зовсім</a:t>
            </a:r>
            <a:r>
              <a:rPr lang="ru-RU" sz="900" dirty="0"/>
              <a:t> легко. </a:t>
            </a:r>
            <a:r>
              <a:rPr lang="ru-RU" sz="900" dirty="0" err="1"/>
              <a:t>Ти</a:t>
            </a:r>
            <a:r>
              <a:rPr lang="ru-RU" sz="900" dirty="0"/>
              <a:t> </a:t>
            </a:r>
            <a:r>
              <a:rPr lang="ru-RU" sz="900" dirty="0" err="1"/>
              <a:t>спробуй</a:t>
            </a:r>
            <a:r>
              <a:rPr lang="ru-RU" sz="900" dirty="0" smtClean="0"/>
              <a:t>. </a:t>
            </a:r>
            <a:r>
              <a:rPr lang="ru-RU" sz="900" dirty="0" err="1" smtClean="0"/>
              <a:t>Співрозмовником</a:t>
            </a:r>
            <a:r>
              <a:rPr lang="ru-RU" sz="900" dirty="0" smtClean="0"/>
              <a:t> </a:t>
            </a:r>
            <a:r>
              <a:rPr lang="ru-RU" sz="900" dirty="0"/>
              <a:t>Моцарта </a:t>
            </a:r>
            <a:r>
              <a:rPr lang="ru-RU" sz="900" dirty="0" err="1"/>
              <a:t>був</a:t>
            </a:r>
            <a:r>
              <a:rPr lang="ru-RU" sz="900" dirty="0"/>
              <a:t> </a:t>
            </a:r>
            <a:r>
              <a:rPr lang="ru-RU" sz="900" dirty="0" err="1"/>
              <a:t>юний</a:t>
            </a:r>
            <a:r>
              <a:rPr lang="ru-RU" sz="900" dirty="0"/>
              <a:t> Гете</a:t>
            </a:r>
            <a:r>
              <a:rPr lang="ru-RU" sz="900" dirty="0" smtClean="0"/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7209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 smtClean="0"/>
              <a:t>Молодий академік</a:t>
            </a:r>
            <a:endParaRPr lang="uk-UA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1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32040" y="1988840"/>
            <a:ext cx="2819400" cy="27363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Вольфганг написав свою першу </a:t>
            </a:r>
            <a:r>
              <a:rPr lang="ru-RU" dirty="0" err="1"/>
              <a:t>симфонію</a:t>
            </a:r>
            <a:r>
              <a:rPr lang="ru-RU" dirty="0"/>
              <a:t>, в </a:t>
            </a:r>
            <a:r>
              <a:rPr lang="ru-RU" dirty="0" err="1"/>
              <a:t>дванадцять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- першу оперу "</a:t>
            </a:r>
            <a:r>
              <a:rPr lang="ru-RU" dirty="0" err="1"/>
              <a:t>Бастьен</a:t>
            </a:r>
            <a:r>
              <a:rPr lang="ru-RU" dirty="0"/>
              <a:t> і </a:t>
            </a:r>
            <a:r>
              <a:rPr lang="ru-RU" dirty="0" err="1"/>
              <a:t>Бастьена</a:t>
            </a:r>
            <a:r>
              <a:rPr lang="ru-RU" dirty="0"/>
              <a:t>". У </a:t>
            </a:r>
            <a:r>
              <a:rPr lang="ru-RU" dirty="0" err="1" smtClean="0"/>
              <a:t>Болонській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/>
              <a:t>правило не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</a:t>
            </a:r>
            <a:r>
              <a:rPr lang="ru-RU" dirty="0" smtClean="0"/>
              <a:t>в  </a:t>
            </a:r>
            <a:r>
              <a:rPr lang="ru-RU" dirty="0"/>
              <a:t>члени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молодше</a:t>
            </a:r>
            <a:r>
              <a:rPr lang="ru-RU" dirty="0"/>
              <a:t> </a:t>
            </a:r>
            <a:r>
              <a:rPr lang="ru-RU" dirty="0" err="1"/>
              <a:t>двадцяти</a:t>
            </a:r>
            <a:r>
              <a:rPr lang="ru-RU" dirty="0"/>
              <a:t> шести </a:t>
            </a:r>
            <a:r>
              <a:rPr lang="ru-RU" dirty="0" err="1"/>
              <a:t>років</a:t>
            </a:r>
            <a:r>
              <a:rPr lang="ru-RU" dirty="0"/>
              <a:t>. Але для </a:t>
            </a:r>
            <a:r>
              <a:rPr lang="ru-RU" dirty="0" err="1"/>
              <a:t>вундеркінда</a:t>
            </a:r>
            <a:r>
              <a:rPr lang="ru-RU" dirty="0"/>
              <a:t> Моцарта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академіком</a:t>
            </a:r>
            <a:r>
              <a:rPr lang="ru-RU" dirty="0"/>
              <a:t>  </a:t>
            </a:r>
            <a:r>
              <a:rPr lang="ru-RU" dirty="0" err="1"/>
              <a:t>Болонської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в </a:t>
            </a:r>
            <a:r>
              <a:rPr lang="ru-RU" dirty="0" err="1"/>
              <a:t>чотирнадцять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674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 smtClean="0"/>
              <a:t> подарунок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988840"/>
            <a:ext cx="2819400" cy="2875280"/>
          </a:xfrm>
        </p:spPr>
        <p:txBody>
          <a:bodyPr>
            <a:normAutofit/>
          </a:bodyPr>
          <a:lstStyle/>
          <a:p>
            <a:r>
              <a:rPr lang="uk-UA" sz="1100" dirty="0"/>
              <a:t>У Ватикані всього один раз в рік виконувався гігантський дев’ятиголосний твір Алегрі для двох хорів. За наказом Папи Римського партитура цього твору ретельно охоронялася і нікому не показувалася. Але Моцарт, прослухавши усього лише раз це твір, записав його на слух. Він хотів зробити дарунок для своєї сестри </a:t>
            </a:r>
            <a:r>
              <a:rPr lang="uk-UA" sz="1100" dirty="0" err="1"/>
              <a:t>Наннель</a:t>
            </a:r>
            <a:r>
              <a:rPr lang="uk-UA" sz="1100" dirty="0"/>
              <a:t> - піднести їй ноти, які є тільки у  Папи Римського...</a:t>
            </a:r>
          </a:p>
        </p:txBody>
      </p:sp>
    </p:spTree>
    <p:extLst>
      <p:ext uri="{BB962C8B-B14F-4D97-AF65-F5344CB8AC3E}">
        <p14:creationId xmlns:p14="http://schemas.microsoft.com/office/powerpoint/2010/main" val="109158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/>
              <a:t>марнотратство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932040" y="1988840"/>
            <a:ext cx="2819400" cy="28752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Заробляв</a:t>
            </a:r>
            <a:r>
              <a:rPr lang="ru-RU" dirty="0" smtClean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пристойні</a:t>
            </a:r>
            <a:r>
              <a:rPr lang="ru-RU" dirty="0"/>
              <a:t> </a:t>
            </a:r>
            <a:r>
              <a:rPr lang="ru-RU" dirty="0" err="1" smtClean="0"/>
              <a:t>гонорари</a:t>
            </a:r>
            <a:r>
              <a:rPr lang="ru-RU" dirty="0" smtClean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займав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 smtClean="0"/>
              <a:t>Отримавши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виступ</a:t>
            </a:r>
            <a:r>
              <a:rPr lang="ru-RU" dirty="0"/>
              <a:t> на </a:t>
            </a:r>
            <a:r>
              <a:rPr lang="ru-RU" dirty="0" err="1"/>
              <a:t>концерті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суму, Вольфганг </a:t>
            </a:r>
            <a:r>
              <a:rPr lang="ru-RU" dirty="0" err="1"/>
              <a:t>вже</a:t>
            </a:r>
            <a:r>
              <a:rPr lang="ru-RU" dirty="0"/>
              <a:t> через два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сидів</a:t>
            </a:r>
            <a:r>
              <a:rPr lang="ru-RU" dirty="0"/>
              <a:t> без </a:t>
            </a:r>
            <a:r>
              <a:rPr lang="ru-RU" dirty="0" smtClean="0"/>
              <a:t>грошей.</a:t>
            </a:r>
          </a:p>
          <a:p>
            <a:r>
              <a:rPr lang="ru-RU" dirty="0" err="1"/>
              <a:t>Проте</a:t>
            </a:r>
            <a:r>
              <a:rPr lang="ru-RU" dirty="0"/>
              <a:t>, не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марнотратство</a:t>
            </a:r>
            <a:r>
              <a:rPr lang="ru-RU" dirty="0"/>
              <a:t>, Моцарт, при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геніальності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скромною </a:t>
            </a:r>
            <a:r>
              <a:rPr lang="ru-RU" dirty="0" err="1" smtClean="0"/>
              <a:t>людиною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85" y="1905000"/>
            <a:ext cx="2294229" cy="2971800"/>
          </a:xfrm>
        </p:spPr>
      </p:pic>
    </p:spTree>
    <p:extLst>
      <p:ext uri="{BB962C8B-B14F-4D97-AF65-F5344CB8AC3E}">
        <p14:creationId xmlns:p14="http://schemas.microsoft.com/office/powerpoint/2010/main" val="295574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uk-UA" dirty="0" smtClean="0"/>
              <a:t>ДОБРИЙ ВЧИНОК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060848"/>
            <a:ext cx="2819400" cy="28752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 </a:t>
            </a:r>
            <a:r>
              <a:rPr lang="ru-RU" dirty="0" err="1"/>
              <a:t>його</a:t>
            </a:r>
            <a:r>
              <a:rPr lang="ru-RU" dirty="0"/>
              <a:t> доброту і </a:t>
            </a:r>
            <a:r>
              <a:rPr lang="ru-RU" dirty="0" err="1"/>
              <a:t>співчуття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один </a:t>
            </a:r>
            <a:r>
              <a:rPr lang="ru-RU" dirty="0" err="1"/>
              <a:t>яскравий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:</a:t>
            </a:r>
          </a:p>
          <a:p>
            <a:r>
              <a:rPr lang="ru-RU" dirty="0"/>
              <a:t>Одного дня на </a:t>
            </a:r>
            <a:r>
              <a:rPr lang="ru-RU" dirty="0" err="1"/>
              <a:t>одній</a:t>
            </a:r>
            <a:r>
              <a:rPr lang="ru-RU" dirty="0"/>
              <a:t> з </a:t>
            </a:r>
            <a:r>
              <a:rPr lang="ru-RU" dirty="0" err="1"/>
              <a:t>вулиць</a:t>
            </a:r>
            <a:r>
              <a:rPr lang="ru-RU" dirty="0"/>
              <a:t> </a:t>
            </a:r>
            <a:r>
              <a:rPr lang="ru-RU" dirty="0" err="1"/>
              <a:t>Відня</a:t>
            </a:r>
            <a:r>
              <a:rPr lang="ru-RU" dirty="0"/>
              <a:t> до композитора </a:t>
            </a:r>
            <a:r>
              <a:rPr lang="ru-RU" dirty="0" err="1"/>
              <a:t>звернувся</a:t>
            </a:r>
            <a:r>
              <a:rPr lang="ru-RU" dirty="0"/>
              <a:t> один </a:t>
            </a:r>
            <a:r>
              <a:rPr lang="ru-RU" dirty="0" err="1"/>
              <a:t>бідняк</a:t>
            </a:r>
            <a:r>
              <a:rPr lang="ru-RU" dirty="0"/>
              <a:t>. Але грошей при </a:t>
            </a:r>
            <a:r>
              <a:rPr lang="ru-RU" dirty="0" err="1"/>
              <a:t>собі</a:t>
            </a:r>
            <a:r>
              <a:rPr lang="ru-RU" dirty="0"/>
              <a:t> у композитора не </a:t>
            </a:r>
            <a:r>
              <a:rPr lang="ru-RU" dirty="0" err="1"/>
              <a:t>виявилось</a:t>
            </a:r>
            <a:r>
              <a:rPr lang="ru-RU" dirty="0"/>
              <a:t>, і Моцарт запросив </a:t>
            </a:r>
            <a:r>
              <a:rPr lang="ru-RU" dirty="0" err="1"/>
              <a:t>нещасного</a:t>
            </a:r>
            <a:r>
              <a:rPr lang="ru-RU" dirty="0"/>
              <a:t> зайти в кафе. </a:t>
            </a:r>
            <a:r>
              <a:rPr lang="ru-RU" dirty="0" err="1"/>
              <a:t>Сівши</a:t>
            </a:r>
            <a:r>
              <a:rPr lang="ru-RU" dirty="0"/>
              <a:t> за столик,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вийняв</a:t>
            </a:r>
            <a:r>
              <a:rPr lang="ru-RU" dirty="0"/>
              <a:t> з </a:t>
            </a:r>
            <a:r>
              <a:rPr lang="ru-RU" dirty="0" err="1"/>
              <a:t>кишені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 і за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написав </a:t>
            </a:r>
            <a:r>
              <a:rPr lang="ru-RU" dirty="0" err="1"/>
              <a:t>менует</a:t>
            </a:r>
            <a:r>
              <a:rPr lang="ru-RU" dirty="0"/>
              <a:t>. Моцарт </a:t>
            </a:r>
            <a:r>
              <a:rPr lang="ru-RU" dirty="0" err="1"/>
              <a:t>віддав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жебракові</a:t>
            </a:r>
            <a:r>
              <a:rPr lang="ru-RU" dirty="0"/>
              <a:t>, і </a:t>
            </a:r>
            <a:r>
              <a:rPr lang="ru-RU" dirty="0" err="1"/>
              <a:t>порадив</a:t>
            </a:r>
            <a:r>
              <a:rPr lang="ru-RU" dirty="0"/>
              <a:t> зайти до одного </a:t>
            </a:r>
            <a:r>
              <a:rPr lang="ru-RU" dirty="0" err="1"/>
              <a:t>видавця</a:t>
            </a:r>
            <a:r>
              <a:rPr lang="ru-RU" dirty="0"/>
              <a:t>. Той </a:t>
            </a:r>
            <a:r>
              <a:rPr lang="ru-RU" dirty="0" err="1"/>
              <a:t>узяв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 і </a:t>
            </a:r>
            <a:r>
              <a:rPr lang="ru-RU" dirty="0" err="1"/>
              <a:t>відправився</a:t>
            </a:r>
            <a:r>
              <a:rPr lang="ru-RU" dirty="0"/>
              <a:t> за </a:t>
            </a:r>
            <a:r>
              <a:rPr lang="ru-RU" dirty="0" err="1"/>
              <a:t>вказаною</a:t>
            </a:r>
            <a:r>
              <a:rPr lang="ru-RU" dirty="0"/>
              <a:t> </a:t>
            </a:r>
            <a:r>
              <a:rPr lang="ru-RU" dirty="0" err="1"/>
              <a:t>адресою</a:t>
            </a:r>
            <a:r>
              <a:rPr lang="ru-RU" dirty="0"/>
              <a:t>, не </a:t>
            </a:r>
            <a:r>
              <a:rPr lang="ru-RU" dirty="0" err="1"/>
              <a:t>дуже</a:t>
            </a:r>
            <a:r>
              <a:rPr lang="ru-RU" dirty="0"/>
              <a:t>-то </a:t>
            </a:r>
            <a:r>
              <a:rPr lang="ru-RU" dirty="0" err="1"/>
              <a:t>вірячи</a:t>
            </a:r>
            <a:r>
              <a:rPr lang="ru-RU" dirty="0"/>
              <a:t> в </a:t>
            </a:r>
            <a:r>
              <a:rPr lang="ru-RU" dirty="0" err="1"/>
              <a:t>успіх</a:t>
            </a:r>
            <a:r>
              <a:rPr lang="ru-RU" dirty="0"/>
              <a:t>. </a:t>
            </a:r>
            <a:r>
              <a:rPr lang="ru-RU" dirty="0" err="1"/>
              <a:t>Видавець</a:t>
            </a:r>
            <a:r>
              <a:rPr lang="ru-RU" dirty="0"/>
              <a:t> </a:t>
            </a:r>
            <a:r>
              <a:rPr lang="ru-RU" dirty="0" err="1"/>
              <a:t>поглянув</a:t>
            </a:r>
            <a:r>
              <a:rPr lang="ru-RU" dirty="0"/>
              <a:t> на </a:t>
            </a:r>
            <a:r>
              <a:rPr lang="ru-RU" dirty="0" err="1"/>
              <a:t>менует</a:t>
            </a:r>
            <a:r>
              <a:rPr lang="ru-RU" dirty="0"/>
              <a:t> і  дав </a:t>
            </a:r>
            <a:r>
              <a:rPr lang="ru-RU" dirty="0" err="1"/>
              <a:t>жебракові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золотих</a:t>
            </a:r>
            <a:r>
              <a:rPr lang="ru-RU" dirty="0"/>
              <a:t> монет, сказавши,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твори </a:t>
            </a:r>
            <a:r>
              <a:rPr lang="ru-RU" dirty="0" err="1"/>
              <a:t>ще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09" y="1905000"/>
            <a:ext cx="2018581" cy="2971800"/>
          </a:xfrm>
        </p:spPr>
      </p:pic>
    </p:spTree>
    <p:extLst>
      <p:ext uri="{BB962C8B-B14F-4D97-AF65-F5344CB8AC3E}">
        <p14:creationId xmlns:p14="http://schemas.microsoft.com/office/powerpoint/2010/main" val="37369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760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Вольфганг Амадей Моцарт</vt:lpstr>
      <vt:lpstr>БІОГРАФІЯ</vt:lpstr>
      <vt:lpstr>ЦІКАВІ ФАКТИ</vt:lpstr>
      <vt:lpstr>важке дитинство</vt:lpstr>
      <vt:lpstr>співрозмовник</vt:lpstr>
      <vt:lpstr>Молодий академік</vt:lpstr>
      <vt:lpstr> подарунок</vt:lpstr>
      <vt:lpstr>марнотратство</vt:lpstr>
      <vt:lpstr>ДОБРИЙ ВЧИНОК</vt:lpstr>
      <vt:lpstr>НАЩАДКИ</vt:lpstr>
      <vt:lpstr>ЦІКАВО</vt:lpstr>
      <vt:lpstr>ПАМ’ЯТЬ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2014-03-29T18:40:37Z</dcterms:created>
  <dcterms:modified xsi:type="dcterms:W3CDTF">2014-03-29T20:36:51Z</dcterms:modified>
</cp:coreProperties>
</file>