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</a:t>
            </a:r>
            <a:r>
              <a:rPr lang="uk-UA" dirty="0" err="1" smtClean="0"/>
              <a:t>идатні</a:t>
            </a:r>
            <a:r>
              <a:rPr lang="uk-UA" dirty="0" smtClean="0"/>
              <a:t> канадці українського походження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учениця 4-Б курсу </a:t>
            </a:r>
            <a:r>
              <a:rPr lang="uk-UA" dirty="0" err="1" smtClean="0"/>
              <a:t>Слободяник</a:t>
            </a:r>
            <a:r>
              <a:rPr lang="uk-UA" dirty="0" smtClean="0"/>
              <a:t> Єлизавета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968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03848" y="548680"/>
            <a:ext cx="5770984" cy="545861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dirty="0"/>
              <a:t>У 1951 р в </a:t>
            </a:r>
            <a:r>
              <a:rPr lang="ru-RU" dirty="0" err="1"/>
              <a:t>Канаді</a:t>
            </a:r>
            <a:r>
              <a:rPr lang="ru-RU" dirty="0"/>
              <a:t> проживало </a:t>
            </a:r>
            <a:r>
              <a:rPr lang="ru-RU" dirty="0" smtClean="0"/>
              <a:t>14004429 </a:t>
            </a:r>
            <a:r>
              <a:rPr lang="ru-RU" dirty="0" err="1"/>
              <a:t>жителів</a:t>
            </a:r>
            <a:r>
              <a:rPr lang="ru-RU" dirty="0"/>
              <a:t>. </a:t>
            </a:r>
            <a:r>
              <a:rPr lang="ru-RU" dirty="0" smtClean="0"/>
              <a:t> </a:t>
            </a:r>
          </a:p>
          <a:p>
            <a:pPr marL="109728" indent="0" algn="ctr">
              <a:buNone/>
            </a:pPr>
            <a:r>
              <a:rPr lang="ru-RU" dirty="0" smtClean="0"/>
              <a:t>З </a:t>
            </a:r>
            <a:r>
              <a:rPr lang="ru-RU" dirty="0"/>
              <a:t>них 395 043 -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 smtClean="0"/>
              <a:t>.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dirty="0"/>
              <a:t>У 1988 р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Канади</a:t>
            </a:r>
            <a:r>
              <a:rPr lang="ru-RU" dirty="0"/>
              <a:t> </a:t>
            </a:r>
            <a:r>
              <a:rPr lang="ru-RU" dirty="0" err="1" smtClean="0"/>
              <a:t>зросло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smtClean="0"/>
              <a:t>25 334 000</a:t>
            </a:r>
            <a:r>
              <a:rPr lang="ru-RU" dirty="0"/>
              <a:t>, з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smtClean="0"/>
              <a:t>754 980 </a:t>
            </a:r>
            <a:r>
              <a:rPr lang="ru-RU" dirty="0" err="1"/>
              <a:t>вказало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як </a:t>
            </a:r>
            <a:r>
              <a:rPr lang="ru-RU" dirty="0" err="1"/>
              <a:t>українське</a:t>
            </a:r>
            <a:r>
              <a:rPr lang="ru-RU" dirty="0"/>
              <a:t>. В </a:t>
            </a:r>
            <a:r>
              <a:rPr lang="ru-RU" dirty="0" err="1"/>
              <a:t>перепису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2001 р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smtClean="0"/>
              <a:t>29 639 035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 </a:t>
            </a:r>
            <a:r>
              <a:rPr lang="ru-RU" dirty="0" err="1"/>
              <a:t>Канади</a:t>
            </a:r>
            <a:r>
              <a:rPr lang="ru-RU" dirty="0"/>
              <a:t> </a:t>
            </a:r>
            <a:r>
              <a:rPr lang="ru-RU" dirty="0" smtClean="0"/>
              <a:t>10 710 60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вказало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як </a:t>
            </a:r>
            <a:r>
              <a:rPr lang="ru-RU" dirty="0" err="1"/>
              <a:t>українське</a:t>
            </a:r>
            <a:r>
              <a:rPr lang="ru-RU" dirty="0"/>
              <a:t>. </a:t>
            </a: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З </a:t>
            </a:r>
            <a:r>
              <a:rPr lang="ru-RU" dirty="0"/>
              <a:t>числа </a:t>
            </a:r>
            <a:r>
              <a:rPr lang="ru-RU" dirty="0" err="1"/>
              <a:t>жителів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вказали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як </a:t>
            </a:r>
            <a:r>
              <a:rPr lang="ru-RU" dirty="0" err="1"/>
              <a:t>українське</a:t>
            </a:r>
            <a:r>
              <a:rPr lang="ru-RU" dirty="0"/>
              <a:t>, </a:t>
            </a:r>
            <a:r>
              <a:rPr lang="ru-RU" dirty="0" smtClean="0"/>
              <a:t>326 200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smtClean="0"/>
              <a:t>744 860 </a:t>
            </a:r>
            <a:r>
              <a:rPr lang="ru-RU" dirty="0" err="1"/>
              <a:t>вказали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як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 smtClean="0"/>
              <a:t>декількох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liza\Desktop\4-942791e-bc-ukrainian-festiv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83351"/>
            <a:ext cx="3048025" cy="451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051173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za\Desktop\201210231423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3" y="2506543"/>
            <a:ext cx="5136826" cy="436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6" y="0"/>
            <a:ext cx="9108504" cy="24928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09728" indent="0" algn="ctr">
              <a:buNone/>
            </a:pPr>
            <a:r>
              <a:rPr lang="ru-RU" dirty="0"/>
              <a:t>За </a:t>
            </a:r>
            <a:r>
              <a:rPr lang="ru-RU" dirty="0" err="1"/>
              <a:t>переписом</a:t>
            </a:r>
            <a:r>
              <a:rPr lang="ru-RU" dirty="0"/>
              <a:t> 2001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національність</a:t>
            </a:r>
            <a:r>
              <a:rPr lang="ru-RU" dirty="0"/>
              <a:t> </a:t>
            </a:r>
            <a:r>
              <a:rPr lang="ru-RU" dirty="0" err="1"/>
              <a:t>займала</a:t>
            </a:r>
            <a:r>
              <a:rPr lang="ru-RU" dirty="0"/>
              <a:t> </a:t>
            </a:r>
            <a:r>
              <a:rPr lang="ru-RU" dirty="0" err="1"/>
              <a:t>дев'яте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національностей</a:t>
            </a:r>
            <a:r>
              <a:rPr lang="ru-RU" dirty="0"/>
              <a:t> в </a:t>
            </a:r>
            <a:r>
              <a:rPr lang="ru-RU" dirty="0" err="1"/>
              <a:t>Канаді</a:t>
            </a:r>
            <a:r>
              <a:rPr lang="ru-RU" dirty="0"/>
              <a:t> (10-е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Британській</a:t>
            </a:r>
            <a:r>
              <a:rPr lang="ru-RU" dirty="0"/>
              <a:t> </a:t>
            </a:r>
            <a:r>
              <a:rPr lang="ru-RU" dirty="0" err="1"/>
              <a:t>Колумбії</a:t>
            </a:r>
            <a:r>
              <a:rPr lang="ru-RU" dirty="0"/>
              <a:t>, 7-е в </a:t>
            </a:r>
            <a:r>
              <a:rPr lang="ru-RU" dirty="0" err="1"/>
              <a:t>Альберті</a:t>
            </a:r>
            <a:r>
              <a:rPr lang="ru-RU" dirty="0"/>
              <a:t>, 6-е в </a:t>
            </a:r>
            <a:r>
              <a:rPr lang="ru-RU" dirty="0" err="1"/>
              <a:t>Саскачевані</a:t>
            </a:r>
            <a:r>
              <a:rPr lang="ru-RU" dirty="0"/>
              <a:t>, 5-е в </a:t>
            </a:r>
            <a:r>
              <a:rPr lang="ru-RU" dirty="0" err="1"/>
              <a:t>Манітобі</a:t>
            </a:r>
            <a:r>
              <a:rPr lang="ru-RU" dirty="0"/>
              <a:t>, 12-е в </a:t>
            </a:r>
            <a:r>
              <a:rPr lang="ru-RU" dirty="0" err="1"/>
              <a:t>Онтаріо</a:t>
            </a:r>
            <a:r>
              <a:rPr lang="ru-RU" dirty="0"/>
              <a:t> і 22- е в Квебеку).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44216" y="2506543"/>
            <a:ext cx="4104456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i="1" dirty="0" err="1"/>
              <a:t>Провінції</a:t>
            </a:r>
            <a:r>
              <a:rPr lang="ru-RU" i="1" dirty="0"/>
              <a:t> з </a:t>
            </a:r>
            <a:r>
              <a:rPr lang="ru-RU" i="1" dirty="0" err="1"/>
              <a:t>найбільшою</a:t>
            </a:r>
            <a:r>
              <a:rPr lang="ru-RU" i="1" dirty="0"/>
              <a:t> </a:t>
            </a:r>
            <a:r>
              <a:rPr lang="ru-RU" i="1" dirty="0" err="1"/>
              <a:t>кількістю</a:t>
            </a:r>
            <a:r>
              <a:rPr lang="ru-RU" i="1" dirty="0"/>
              <a:t> </a:t>
            </a:r>
            <a:r>
              <a:rPr lang="ru-RU" i="1" dirty="0" err="1"/>
              <a:t>жителів</a:t>
            </a:r>
            <a:r>
              <a:rPr lang="ru-RU" i="1" dirty="0"/>
              <a:t> з </a:t>
            </a:r>
            <a:r>
              <a:rPr lang="ru-RU" i="1" dirty="0" err="1"/>
              <a:t>українським</a:t>
            </a:r>
            <a:r>
              <a:rPr lang="ru-RU" i="1" dirty="0"/>
              <a:t> </a:t>
            </a:r>
            <a:r>
              <a:rPr lang="ru-RU" i="1" dirty="0" err="1"/>
              <a:t>походженням</a:t>
            </a:r>
            <a:r>
              <a:rPr lang="ru-RU" i="1" dirty="0"/>
              <a:t> (</a:t>
            </a:r>
            <a:r>
              <a:rPr lang="ru-RU" i="1" dirty="0" err="1"/>
              <a:t>винятковим</a:t>
            </a:r>
            <a:r>
              <a:rPr lang="ru-RU" i="1" dirty="0"/>
              <a:t> і одним з </a:t>
            </a:r>
            <a:r>
              <a:rPr lang="ru-RU" i="1" dirty="0" err="1"/>
              <a:t>кількох</a:t>
            </a:r>
            <a:r>
              <a:rPr lang="ru-RU" i="1" dirty="0"/>
              <a:t>) -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endParaRPr lang="ru-RU" i="1" dirty="0" smtClean="0"/>
          </a:p>
          <a:p>
            <a:pPr algn="ctr"/>
            <a:r>
              <a:rPr lang="ru-RU" b="1" dirty="0" err="1" smtClean="0"/>
              <a:t>Онтаріо</a:t>
            </a:r>
            <a:endParaRPr lang="ru-RU" b="1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290 925</a:t>
            </a:r>
            <a:r>
              <a:rPr lang="ru-RU" dirty="0"/>
              <a:t>), </a:t>
            </a:r>
            <a:endParaRPr lang="ru-RU" dirty="0" smtClean="0"/>
          </a:p>
          <a:p>
            <a:pPr algn="ctr"/>
            <a:r>
              <a:rPr lang="ru-RU" b="1" dirty="0" smtClean="0"/>
              <a:t>Альберта </a:t>
            </a:r>
          </a:p>
          <a:p>
            <a:pPr algn="ctr"/>
            <a:r>
              <a:rPr lang="ru-RU" dirty="0" smtClean="0"/>
              <a:t>(285 725),</a:t>
            </a:r>
          </a:p>
          <a:p>
            <a:pPr algn="ctr"/>
            <a:r>
              <a:rPr lang="ru-RU" dirty="0" smtClean="0"/>
              <a:t> </a:t>
            </a:r>
            <a:r>
              <a:rPr lang="ru-RU" b="1" dirty="0" err="1"/>
              <a:t>Британська</a:t>
            </a:r>
            <a:r>
              <a:rPr lang="ru-RU" b="1" dirty="0"/>
              <a:t> </a:t>
            </a:r>
            <a:r>
              <a:rPr lang="ru-RU" b="1" dirty="0" err="1"/>
              <a:t>Колумбія</a:t>
            </a:r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dirty="0" smtClean="0"/>
              <a:t>(178 880),</a:t>
            </a:r>
          </a:p>
          <a:p>
            <a:pPr algn="ctr"/>
            <a:r>
              <a:rPr lang="ru-RU" dirty="0" smtClean="0"/>
              <a:t> </a:t>
            </a:r>
            <a:r>
              <a:rPr lang="ru-RU" b="1" dirty="0" err="1" smtClean="0"/>
              <a:t>Манітоба</a:t>
            </a:r>
            <a:endParaRPr lang="ru-RU" b="1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157 655),</a:t>
            </a:r>
          </a:p>
          <a:p>
            <a:pPr algn="ctr"/>
            <a:r>
              <a:rPr lang="ru-RU" dirty="0" smtClean="0"/>
              <a:t>  </a:t>
            </a:r>
            <a:r>
              <a:rPr lang="ru-RU" b="1" dirty="0" smtClean="0"/>
              <a:t>Саскачеван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121 735),</a:t>
            </a:r>
          </a:p>
          <a:p>
            <a:pPr algn="ctr"/>
            <a:r>
              <a:rPr lang="ru-RU" dirty="0" smtClean="0"/>
              <a:t> </a:t>
            </a:r>
            <a:r>
              <a:rPr lang="ru-RU" b="1" dirty="0"/>
              <a:t>Квебек </a:t>
            </a:r>
            <a:endParaRPr lang="ru-RU" b="1" dirty="0" smtClean="0"/>
          </a:p>
          <a:p>
            <a:pPr algn="ctr"/>
            <a:r>
              <a:rPr lang="ru-RU" dirty="0" smtClean="0"/>
              <a:t>(24 030).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0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092547"/>
            <a:ext cx="9086712" cy="376545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/>
              <a:t>У списку </a:t>
            </a:r>
            <a:r>
              <a:rPr lang="ru-RU" dirty="0" err="1"/>
              <a:t>видатних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канадських</a:t>
            </a:r>
            <a:r>
              <a:rPr lang="ru-RU" dirty="0"/>
              <a:t> </a:t>
            </a:r>
            <a:r>
              <a:rPr lang="ru-RU" dirty="0" err="1"/>
              <a:t>особистостей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спортсмени</a:t>
            </a:r>
            <a:r>
              <a:rPr lang="ru-RU" dirty="0"/>
              <a:t>, художники, люди науки, </a:t>
            </a:r>
            <a:r>
              <a:rPr lang="ru-RU" dirty="0" err="1"/>
              <a:t>бізнесмени</a:t>
            </a:r>
            <a:r>
              <a:rPr lang="ru-RU" dirty="0"/>
              <a:t>, </a:t>
            </a:r>
            <a:r>
              <a:rPr lang="ru-RU" dirty="0" err="1"/>
              <a:t>космонавти</a:t>
            </a:r>
            <a:r>
              <a:rPr lang="ru-RU" dirty="0"/>
              <a:t> і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 smtClean="0"/>
              <a:t>.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видатних</a:t>
            </a:r>
            <a:r>
              <a:rPr lang="ru-RU" dirty="0"/>
              <a:t> людей </a:t>
            </a:r>
            <a:r>
              <a:rPr lang="ru-RU" dirty="0" smtClean="0"/>
              <a:t>є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вони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підкреслюють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liza\Desktop\8-1d2db1e-kravchuk-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1976">
            <a:off x="122556" y="416616"/>
            <a:ext cx="2922596" cy="196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iza\Desktop\280px-Stelmach_Zwozdesk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9538">
            <a:off x="6256263" y="396016"/>
            <a:ext cx="2698621" cy="2158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iza\Desktop\200px-Borys_Wrzesnewskyj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44240"/>
            <a:ext cx="2032992" cy="284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946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44624"/>
            <a:ext cx="8579296" cy="6696743"/>
          </a:xfrm>
        </p:spPr>
        <p:txBody>
          <a:bodyPr>
            <a:normAutofit fontScale="55000" lnSpcReduction="20000"/>
          </a:bodyPr>
          <a:lstStyle/>
          <a:p>
            <a:pPr marL="109728" indent="0" algn="ctr">
              <a:buNone/>
            </a:pPr>
            <a:r>
              <a:rPr lang="ru-RU" sz="3300" b="1" i="1" dirty="0" err="1"/>
              <a:t>Серед</a:t>
            </a:r>
            <a:r>
              <a:rPr lang="ru-RU" sz="3300" b="1" i="1" dirty="0"/>
              <a:t> них </a:t>
            </a:r>
            <a:r>
              <a:rPr lang="ru-RU" sz="3300" b="1" i="1" dirty="0" smtClean="0"/>
              <a:t>– </a:t>
            </a:r>
          </a:p>
          <a:p>
            <a:pPr marL="109728" indent="0" algn="ctr">
              <a:buNone/>
            </a:pPr>
            <a:r>
              <a:rPr lang="ru-RU" dirty="0" err="1" smtClean="0"/>
              <a:t>покійний</a:t>
            </a:r>
            <a:r>
              <a:rPr lang="ru-RU" dirty="0" smtClean="0"/>
              <a:t> </a:t>
            </a:r>
            <a:r>
              <a:rPr lang="ru-RU" b="1" dirty="0" err="1" smtClean="0"/>
              <a:t>Реймон</a:t>
            </a:r>
            <a:r>
              <a:rPr lang="ru-RU" b="1" dirty="0" smtClean="0"/>
              <a:t> </a:t>
            </a:r>
            <a:r>
              <a:rPr lang="ru-RU" b="1" dirty="0"/>
              <a:t>(Роман) Джон </a:t>
            </a:r>
            <a:r>
              <a:rPr lang="ru-RU" b="1" dirty="0" err="1"/>
              <a:t>Гнатишин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губернатор </a:t>
            </a:r>
            <a:r>
              <a:rPr lang="ru-RU" dirty="0" err="1"/>
              <a:t>Канади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 err="1"/>
              <a:t>Ерні</a:t>
            </a:r>
            <a:r>
              <a:rPr lang="ru-RU" b="1" dirty="0"/>
              <a:t> ІВЗ </a:t>
            </a:r>
            <a:r>
              <a:rPr lang="ru-RU" dirty="0"/>
              <a:t>-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прем'єр</a:t>
            </a:r>
            <a:r>
              <a:rPr lang="ru-RU" dirty="0"/>
              <a:t> </a:t>
            </a:r>
            <a:r>
              <a:rPr lang="ru-RU" dirty="0" err="1"/>
              <a:t>Онтаріо</a:t>
            </a:r>
            <a:r>
              <a:rPr lang="ru-RU" dirty="0"/>
              <a:t>, </a:t>
            </a:r>
          </a:p>
          <a:p>
            <a:pPr marL="109728" indent="0" algn="ctr">
              <a:buNone/>
            </a:pPr>
            <a:r>
              <a:rPr lang="ru-RU" b="1" dirty="0" err="1" smtClean="0"/>
              <a:t>Гері</a:t>
            </a:r>
            <a:r>
              <a:rPr lang="ru-RU" b="1" dirty="0" smtClean="0"/>
              <a:t> </a:t>
            </a:r>
            <a:r>
              <a:rPr lang="ru-RU" b="1" dirty="0" err="1"/>
              <a:t>Фільмон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прем'єр</a:t>
            </a:r>
            <a:r>
              <a:rPr lang="ru-RU" dirty="0"/>
              <a:t> </a:t>
            </a:r>
            <a:r>
              <a:rPr lang="ru-RU" dirty="0" err="1"/>
              <a:t>Манітоби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/>
              <a:t>Рой Романов </a:t>
            </a:r>
            <a:r>
              <a:rPr lang="ru-RU" dirty="0"/>
              <a:t>-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прем'єр</a:t>
            </a:r>
            <a:r>
              <a:rPr lang="ru-RU" dirty="0"/>
              <a:t> Саскачевану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b="1" dirty="0" smtClean="0"/>
              <a:t> </a:t>
            </a:r>
            <a:r>
              <a:rPr lang="ru-RU" b="1" dirty="0"/>
              <a:t>Степан Дзюба </a:t>
            </a:r>
            <a:r>
              <a:rPr lang="ru-RU" dirty="0" smtClean="0"/>
              <a:t>- </a:t>
            </a:r>
            <a:r>
              <a:rPr lang="ru-RU" dirty="0" err="1"/>
              <a:t>колишній</a:t>
            </a:r>
            <a:r>
              <a:rPr lang="ru-RU" dirty="0"/>
              <a:t> мер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Вінніпег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 err="1"/>
              <a:t>Пітер</a:t>
            </a:r>
            <a:r>
              <a:rPr lang="ru-RU" b="1" dirty="0"/>
              <a:t> </a:t>
            </a:r>
            <a:r>
              <a:rPr lang="ru-RU" b="1" dirty="0" err="1"/>
              <a:t>Ліба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колишній</a:t>
            </a:r>
            <a:r>
              <a:rPr lang="ru-RU" dirty="0"/>
              <a:t> губернатор </a:t>
            </a:r>
            <a:r>
              <a:rPr lang="ru-RU" dirty="0" err="1"/>
              <a:t>Манітоби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b="1" dirty="0" smtClean="0"/>
              <a:t> </a:t>
            </a:r>
            <a:r>
              <a:rPr lang="ru-RU" b="1" dirty="0" err="1"/>
              <a:t>Сільвія</a:t>
            </a:r>
            <a:r>
              <a:rPr lang="ru-RU" b="1" dirty="0"/>
              <a:t> Федорук </a:t>
            </a:r>
            <a:r>
              <a:rPr lang="ru-RU" dirty="0"/>
              <a:t>- </a:t>
            </a:r>
            <a:r>
              <a:rPr lang="ru-RU" dirty="0" err="1"/>
              <a:t>вчений</a:t>
            </a:r>
            <a:r>
              <a:rPr lang="ru-RU" dirty="0"/>
              <a:t> і </a:t>
            </a:r>
            <a:r>
              <a:rPr lang="ru-RU" dirty="0" err="1"/>
              <a:t>екс</a:t>
            </a:r>
            <a:r>
              <a:rPr lang="ru-RU" dirty="0"/>
              <a:t>-губернатор Саскачевану, </a:t>
            </a:r>
            <a:r>
              <a:rPr lang="ru-RU" b="1" dirty="0" err="1"/>
              <a:t>Ед</a:t>
            </a:r>
            <a:r>
              <a:rPr lang="ru-RU" b="1" dirty="0"/>
              <a:t> Стельмах </a:t>
            </a:r>
            <a:r>
              <a:rPr lang="ru-RU" dirty="0"/>
              <a:t>- </a:t>
            </a:r>
            <a:r>
              <a:rPr lang="ru-RU" dirty="0" err="1"/>
              <a:t>нинішній</a:t>
            </a:r>
            <a:r>
              <a:rPr lang="ru-RU" dirty="0"/>
              <a:t> </a:t>
            </a:r>
            <a:r>
              <a:rPr lang="ru-RU" dirty="0" err="1"/>
              <a:t>прем'єр</a:t>
            </a:r>
            <a:r>
              <a:rPr lang="ru-RU" dirty="0"/>
              <a:t> Альберти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 err="1"/>
              <a:t>Джерард</a:t>
            </a:r>
            <a:r>
              <a:rPr lang="ru-RU" b="1" dirty="0"/>
              <a:t> </a:t>
            </a:r>
            <a:r>
              <a:rPr lang="ru-RU" b="1" dirty="0" err="1"/>
              <a:t>Кеннеді</a:t>
            </a:r>
            <a:r>
              <a:rPr lang="ru-RU" dirty="0"/>
              <a:t>,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міністр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Онтаріо</a:t>
            </a:r>
            <a:r>
              <a:rPr lang="ru-RU" dirty="0"/>
              <a:t> і </a:t>
            </a:r>
            <a:r>
              <a:rPr lang="ru-RU" dirty="0" err="1"/>
              <a:t>надія</a:t>
            </a:r>
            <a:r>
              <a:rPr lang="ru-RU" dirty="0"/>
              <a:t> </a:t>
            </a:r>
            <a:r>
              <a:rPr lang="ru-RU" dirty="0" err="1"/>
              <a:t>Ліберальної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Канади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Джин(</a:t>
            </a:r>
            <a:r>
              <a:rPr lang="ru-RU" b="1" dirty="0" err="1" smtClean="0"/>
              <a:t>Євген</a:t>
            </a:r>
            <a:r>
              <a:rPr lang="ru-RU" b="1" dirty="0"/>
              <a:t>) </a:t>
            </a:r>
            <a:r>
              <a:rPr lang="ru-RU" b="1" dirty="0" err="1"/>
              <a:t>Звоздеській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міністр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Альберти в 2004-2006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pPr marL="109728" indent="0" algn="ctr">
              <a:buNone/>
            </a:pPr>
            <a:r>
              <a:rPr lang="ru-RU" b="1" dirty="0" err="1"/>
              <a:t>Стів</a:t>
            </a:r>
            <a:r>
              <a:rPr lang="ru-RU" b="1" dirty="0"/>
              <a:t> </a:t>
            </a:r>
            <a:r>
              <a:rPr lang="ru-RU" b="1" dirty="0" err="1"/>
              <a:t>Пітерз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міністр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 smtClean="0"/>
              <a:t>Онтаріо</a:t>
            </a:r>
            <a:r>
              <a:rPr lang="ru-RU" dirty="0"/>
              <a:t>.</a:t>
            </a:r>
            <a:endParaRPr lang="ru-RU" dirty="0" smtClean="0"/>
          </a:p>
          <a:p>
            <a:pPr marL="109728" indent="0" algn="ctr">
              <a:buNone/>
            </a:pPr>
            <a:r>
              <a:rPr lang="ru-RU" b="1" dirty="0" err="1" smtClean="0"/>
              <a:t>Джуді</a:t>
            </a:r>
            <a:r>
              <a:rPr lang="ru-RU" b="1" dirty="0" smtClean="0"/>
              <a:t> </a:t>
            </a:r>
            <a:r>
              <a:rPr lang="ru-RU" b="1" dirty="0" err="1" smtClean="0"/>
              <a:t>Василиця-Лейс</a:t>
            </a:r>
            <a:r>
              <a:rPr lang="ru-RU" b="1" dirty="0" smtClean="0"/>
              <a:t>, Борис </a:t>
            </a:r>
            <a:r>
              <a:rPr lang="ru-RU" b="1" dirty="0" err="1"/>
              <a:t>Вжесневський</a:t>
            </a:r>
            <a:r>
              <a:rPr lang="ru-RU" dirty="0"/>
              <a:t>, </a:t>
            </a:r>
            <a:r>
              <a:rPr lang="ru-RU" b="1" dirty="0" err="1"/>
              <a:t>Уолтер</a:t>
            </a:r>
            <a:r>
              <a:rPr lang="ru-RU" b="1" dirty="0"/>
              <a:t> </a:t>
            </a:r>
            <a:r>
              <a:rPr lang="ru-RU" b="1" dirty="0" err="1"/>
              <a:t>Ластівка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/>
              <a:t>Марк </a:t>
            </a:r>
            <a:r>
              <a:rPr lang="ru-RU" b="1" dirty="0" err="1"/>
              <a:t>Варава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депутати</a:t>
            </a:r>
            <a:r>
              <a:rPr lang="ru-RU" dirty="0"/>
              <a:t> федерального парламенту, </a:t>
            </a:r>
            <a:r>
              <a:rPr lang="ru-RU" dirty="0" err="1"/>
              <a:t>покійний</a:t>
            </a:r>
            <a:r>
              <a:rPr lang="ru-RU" dirty="0"/>
              <a:t> </a:t>
            </a:r>
            <a:r>
              <a:rPr lang="ru-RU" b="1" dirty="0"/>
              <a:t>Джон </a:t>
            </a:r>
            <a:r>
              <a:rPr lang="ru-RU" b="1" dirty="0" err="1"/>
              <a:t>Сопінка</a:t>
            </a:r>
            <a:r>
              <a:rPr lang="ru-RU" b="1" dirty="0"/>
              <a:t> </a:t>
            </a:r>
            <a:r>
              <a:rPr lang="ru-RU" dirty="0"/>
              <a:t>- юрист,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суддя</a:t>
            </a:r>
            <a:r>
              <a:rPr lang="ru-RU" dirty="0"/>
              <a:t> Верховного суду </a:t>
            </a:r>
            <a:r>
              <a:rPr lang="ru-RU" dirty="0" err="1"/>
              <a:t>Канади</a:t>
            </a:r>
            <a:r>
              <a:rPr lang="ru-RU" dirty="0"/>
              <a:t>, </a:t>
            </a:r>
            <a:endParaRPr lang="ru-RU" dirty="0" smtClean="0"/>
          </a:p>
          <a:p>
            <a:pPr marL="109728" indent="0" algn="ctr">
              <a:buNone/>
            </a:pPr>
            <a:r>
              <a:rPr lang="ru-RU" dirty="0" err="1" smtClean="0"/>
              <a:t>покійний</a:t>
            </a:r>
            <a:r>
              <a:rPr lang="ru-RU" dirty="0" smtClean="0"/>
              <a:t> </a:t>
            </a:r>
            <a:r>
              <a:rPr lang="ru-RU" dirty="0"/>
              <a:t>сенатор </a:t>
            </a:r>
            <a:r>
              <a:rPr lang="ru-RU" b="1" dirty="0"/>
              <a:t>Пол </a:t>
            </a:r>
            <a:r>
              <a:rPr lang="ru-RU" b="1" dirty="0" err="1"/>
              <a:t>Юзик</a:t>
            </a:r>
            <a:r>
              <a:rPr lang="ru-RU" dirty="0"/>
              <a:t>, сенатор </a:t>
            </a:r>
            <a:r>
              <a:rPr lang="ru-RU" b="1" dirty="0" err="1"/>
              <a:t>Рейнел</a:t>
            </a:r>
            <a:r>
              <a:rPr lang="ru-RU" b="1" dirty="0"/>
              <a:t> </a:t>
            </a:r>
            <a:r>
              <a:rPr lang="ru-RU" b="1" dirty="0" err="1"/>
              <a:t>Андрейчук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покійний</a:t>
            </a:r>
            <a:r>
              <a:rPr lang="ru-RU" dirty="0"/>
              <a:t> </a:t>
            </a:r>
            <a:r>
              <a:rPr lang="ru-RU" b="1" dirty="0"/>
              <a:t>Ярослав </a:t>
            </a:r>
            <a:r>
              <a:rPr lang="ru-RU" b="1" dirty="0" err="1"/>
              <a:t>Рудницький</a:t>
            </a:r>
            <a:r>
              <a:rPr lang="ru-RU" dirty="0"/>
              <a:t> - </a:t>
            </a:r>
            <a:r>
              <a:rPr lang="ru-RU" dirty="0" err="1"/>
              <a:t>мовознавець</a:t>
            </a:r>
            <a:r>
              <a:rPr lang="ru-RU" dirty="0"/>
              <a:t>, один з </a:t>
            </a:r>
            <a:r>
              <a:rPr lang="ru-RU" dirty="0" err="1"/>
              <a:t>основоположників</a:t>
            </a:r>
            <a:r>
              <a:rPr lang="ru-RU" dirty="0"/>
              <a:t> </a:t>
            </a:r>
            <a:r>
              <a:rPr lang="ru-RU" dirty="0" err="1"/>
              <a:t>канадської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мультикультуралізму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покійний</a:t>
            </a:r>
            <a:r>
              <a:rPr lang="ru-RU" dirty="0"/>
              <a:t> </a:t>
            </a:r>
            <a:r>
              <a:rPr lang="ru-RU" b="1" dirty="0" err="1"/>
              <a:t>Волтер</a:t>
            </a:r>
            <a:r>
              <a:rPr lang="ru-RU" b="1" dirty="0"/>
              <a:t> </a:t>
            </a:r>
            <a:r>
              <a:rPr lang="ru-RU" b="1" dirty="0" err="1"/>
              <a:t>Тернопільській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законодавець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 err="1"/>
              <a:t>Євген</a:t>
            </a:r>
            <a:r>
              <a:rPr lang="ru-RU" b="1" dirty="0"/>
              <a:t> Мельник </a:t>
            </a:r>
            <a:r>
              <a:rPr lang="ru-RU" dirty="0"/>
              <a:t>-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фармацевтичної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«</a:t>
            </a:r>
            <a:r>
              <a:rPr lang="en-US" dirty="0" err="1"/>
              <a:t>Biovail</a:t>
            </a:r>
            <a:r>
              <a:rPr lang="en-US" dirty="0"/>
              <a:t> </a:t>
            </a:r>
            <a:r>
              <a:rPr lang="en-US" dirty="0" err="1"/>
              <a:t>Pharma</a:t>
            </a:r>
            <a:r>
              <a:rPr lang="en-US" dirty="0"/>
              <a:t>» </a:t>
            </a:r>
            <a:r>
              <a:rPr lang="ru-RU" dirty="0"/>
              <a:t>і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Оттавського</a:t>
            </a:r>
            <a:r>
              <a:rPr lang="ru-RU" dirty="0"/>
              <a:t> </a:t>
            </a:r>
            <a:r>
              <a:rPr lang="ru-RU" dirty="0" err="1"/>
              <a:t>хокейного</a:t>
            </a:r>
            <a:r>
              <a:rPr lang="ru-RU" dirty="0"/>
              <a:t> клубу «</a:t>
            </a:r>
            <a:r>
              <a:rPr lang="en-US" dirty="0"/>
              <a:t>Ottawa Senators</a:t>
            </a:r>
            <a:r>
              <a:rPr lang="en-US" dirty="0" smtClean="0"/>
              <a:t>»,</a:t>
            </a:r>
            <a:endParaRPr lang="uk-UA" dirty="0" smtClean="0"/>
          </a:p>
          <a:p>
            <a:pPr marL="109728" indent="0" algn="ctr">
              <a:buNone/>
            </a:pPr>
            <a:r>
              <a:rPr lang="en-US" dirty="0" smtClean="0"/>
              <a:t> </a:t>
            </a:r>
            <a:r>
              <a:rPr lang="ru-RU" dirty="0" err="1"/>
              <a:t>покійний</a:t>
            </a:r>
            <a:r>
              <a:rPr lang="ru-RU" dirty="0"/>
              <a:t> </a:t>
            </a:r>
            <a:r>
              <a:rPr lang="ru-RU" b="1" dirty="0"/>
              <a:t>Петро </a:t>
            </a:r>
            <a:r>
              <a:rPr lang="ru-RU" b="1" dirty="0" err="1"/>
              <a:t>Яцик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бізнесмен</a:t>
            </a:r>
            <a:r>
              <a:rPr lang="ru-RU" dirty="0"/>
              <a:t> і меценат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Роберт </a:t>
            </a:r>
            <a:r>
              <a:rPr lang="ru-RU" b="1" dirty="0" err="1"/>
              <a:t>Боднар</a:t>
            </a:r>
            <a:r>
              <a:rPr lang="ru-RU" b="1" dirty="0"/>
              <a:t> </a:t>
            </a:r>
            <a:r>
              <a:rPr lang="ru-RU" dirty="0"/>
              <a:t>- астронавт, </a:t>
            </a:r>
            <a:r>
              <a:rPr lang="ru-RU" b="1" dirty="0" err="1"/>
              <a:t>Пилип</a:t>
            </a:r>
            <a:r>
              <a:rPr lang="ru-RU" b="1" dirty="0"/>
              <a:t> Коновал </a:t>
            </a:r>
            <a:r>
              <a:rPr lang="ru-RU" dirty="0"/>
              <a:t>- </a:t>
            </a:r>
            <a:r>
              <a:rPr lang="ru-RU" dirty="0" err="1"/>
              <a:t>воїн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відзначений</a:t>
            </a:r>
            <a:r>
              <a:rPr lang="ru-RU" dirty="0"/>
              <a:t> </a:t>
            </a:r>
            <a:r>
              <a:rPr lang="ru-RU" dirty="0" err="1"/>
              <a:t>Хрестом</a:t>
            </a:r>
            <a:r>
              <a:rPr lang="ru-RU" dirty="0"/>
              <a:t> </a:t>
            </a:r>
            <a:r>
              <a:rPr lang="ru-RU" dirty="0" err="1"/>
              <a:t>Вікторії</a:t>
            </a:r>
            <a:r>
              <a:rPr lang="ru-RU" dirty="0"/>
              <a:t>, </a:t>
            </a:r>
            <a:r>
              <a:rPr lang="ru-RU" dirty="0" smtClean="0"/>
              <a:t>самою  </a:t>
            </a:r>
            <a:r>
              <a:rPr lang="ru-RU" dirty="0" err="1" smtClean="0"/>
              <a:t>почесною</a:t>
            </a:r>
            <a:r>
              <a:rPr lang="ru-RU" dirty="0" smtClean="0"/>
              <a:t> </a:t>
            </a:r>
            <a:r>
              <a:rPr lang="ru-RU" dirty="0" err="1" smtClean="0"/>
              <a:t>нагородою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мужність</a:t>
            </a:r>
            <a:r>
              <a:rPr lang="ru-RU" dirty="0"/>
              <a:t>, </a:t>
            </a:r>
            <a:endParaRPr lang="ru-RU" dirty="0" smtClean="0"/>
          </a:p>
          <a:p>
            <a:pPr marL="109728" indent="0" algn="ctr">
              <a:buNone/>
            </a:pPr>
            <a:r>
              <a:rPr lang="ru-RU" b="1" dirty="0" smtClean="0"/>
              <a:t>Альберт </a:t>
            </a:r>
            <a:r>
              <a:rPr lang="ru-RU" b="1" dirty="0"/>
              <a:t>Бандура- </a:t>
            </a:r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вчений</a:t>
            </a:r>
            <a:r>
              <a:rPr lang="ru-RU" dirty="0"/>
              <a:t>-психолог, </a:t>
            </a:r>
            <a:endParaRPr lang="ru-RU" dirty="0" smtClean="0"/>
          </a:p>
          <a:p>
            <a:pPr marL="109728" indent="0" algn="ctr">
              <a:buNone/>
            </a:pPr>
            <a:r>
              <a:rPr lang="ru-RU" dirty="0" err="1" smtClean="0"/>
              <a:t>покійний</a:t>
            </a:r>
            <a:r>
              <a:rPr lang="ru-RU" dirty="0" smtClean="0"/>
              <a:t> </a:t>
            </a:r>
            <a:r>
              <a:rPr lang="ru-RU" b="1" dirty="0" err="1"/>
              <a:t>Вільям</a:t>
            </a:r>
            <a:r>
              <a:rPr lang="ru-RU" b="1" dirty="0"/>
              <a:t> (Василь) </a:t>
            </a:r>
            <a:r>
              <a:rPr lang="ru-RU" b="1" dirty="0" err="1"/>
              <a:t>Курелек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канадський</a:t>
            </a:r>
            <a:r>
              <a:rPr lang="ru-RU" dirty="0"/>
              <a:t> художник</a:t>
            </a:r>
            <a:r>
              <a:rPr lang="ru-RU" dirty="0" smtClean="0"/>
              <a:t>,</a:t>
            </a:r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відомий</a:t>
            </a:r>
            <a:r>
              <a:rPr lang="ru-RU" dirty="0"/>
              <a:t> скульптор </a:t>
            </a:r>
            <a:r>
              <a:rPr lang="ru-RU" b="1" dirty="0"/>
              <a:t>Лео Мол </a:t>
            </a:r>
            <a:r>
              <a:rPr lang="ru-RU" dirty="0"/>
              <a:t>(</a:t>
            </a:r>
            <a:r>
              <a:rPr lang="ru-RU" dirty="0" err="1"/>
              <a:t>Леонід</a:t>
            </a:r>
            <a:r>
              <a:rPr lang="ru-RU" dirty="0"/>
              <a:t> </a:t>
            </a:r>
            <a:r>
              <a:rPr lang="ru-RU" dirty="0" err="1"/>
              <a:t>Молодожанин</a:t>
            </a:r>
            <a:r>
              <a:rPr lang="ru-RU" dirty="0"/>
              <a:t>), </a:t>
            </a:r>
            <a:endParaRPr lang="ru-RU" dirty="0" smtClean="0"/>
          </a:p>
          <a:p>
            <a:pPr marL="109728" indent="0" algn="ctr">
              <a:buNone/>
            </a:pPr>
            <a:r>
              <a:rPr lang="ru-RU" b="1" dirty="0" smtClean="0"/>
              <a:t>Люба </a:t>
            </a:r>
            <a:r>
              <a:rPr lang="ru-RU" b="1" dirty="0"/>
              <a:t>Гой-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комедійна</a:t>
            </a:r>
            <a:r>
              <a:rPr lang="ru-RU" dirty="0"/>
              <a:t> актриса 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1191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306896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канадців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хокеїстів</a:t>
            </a:r>
            <a:r>
              <a:rPr lang="ru-RU" dirty="0"/>
              <a:t> (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слави</a:t>
            </a:r>
            <a:r>
              <a:rPr lang="ru-RU" dirty="0"/>
              <a:t> </a:t>
            </a:r>
            <a:r>
              <a:rPr lang="ru-RU" b="1" dirty="0" err="1"/>
              <a:t>Уейн</a:t>
            </a:r>
            <a:r>
              <a:rPr lang="ru-RU" b="1" dirty="0"/>
              <a:t> </a:t>
            </a:r>
            <a:r>
              <a:rPr lang="ru-RU" b="1" dirty="0" err="1"/>
              <a:t>Грецьки</a:t>
            </a:r>
            <a:r>
              <a:rPr lang="ru-RU" dirty="0" err="1"/>
              <a:t>й</a:t>
            </a:r>
            <a:r>
              <a:rPr lang="ru-RU" dirty="0"/>
              <a:t> (</a:t>
            </a:r>
            <a:r>
              <a:rPr lang="en-US" dirty="0"/>
              <a:t>Wayne Gretzky), </a:t>
            </a:r>
            <a:r>
              <a:rPr lang="ru-RU" b="1" dirty="0"/>
              <a:t>Дейв </a:t>
            </a:r>
            <a:r>
              <a:rPr lang="ru-RU" b="1" dirty="0" err="1"/>
              <a:t>Андрейчук</a:t>
            </a:r>
            <a:r>
              <a:rPr lang="ru-RU" dirty="0"/>
              <a:t>, </a:t>
            </a:r>
            <a:r>
              <a:rPr lang="ru-RU" b="1" dirty="0"/>
              <a:t>Дейл </a:t>
            </a:r>
            <a:r>
              <a:rPr lang="ru-RU" b="1" dirty="0" err="1"/>
              <a:t>Гаверчук</a:t>
            </a:r>
            <a:r>
              <a:rPr lang="ru-RU" dirty="0"/>
              <a:t>, </a:t>
            </a:r>
            <a:r>
              <a:rPr lang="ru-RU" b="1" dirty="0"/>
              <a:t>Майк </a:t>
            </a:r>
            <a:r>
              <a:rPr lang="ru-RU" b="1" dirty="0" err="1"/>
              <a:t>Боссі</a:t>
            </a:r>
            <a:r>
              <a:rPr lang="ru-RU" dirty="0"/>
              <a:t>, </a:t>
            </a:r>
            <a:r>
              <a:rPr lang="ru-RU" b="1" dirty="0"/>
              <a:t>Джон </a:t>
            </a:r>
            <a:r>
              <a:rPr lang="ru-RU" b="1" dirty="0" err="1"/>
              <a:t>Буцик</a:t>
            </a:r>
            <a:r>
              <a:rPr lang="ru-RU" dirty="0"/>
              <a:t>, </a:t>
            </a:r>
            <a:r>
              <a:rPr lang="ru-RU" b="1" dirty="0"/>
              <a:t>Терк Брода</a:t>
            </a:r>
            <a:r>
              <a:rPr lang="ru-RU" dirty="0"/>
              <a:t>),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людей науки,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телебачення</a:t>
            </a:r>
            <a:r>
              <a:rPr lang="ru-RU" dirty="0"/>
              <a:t>,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сфер </a:t>
            </a:r>
            <a:r>
              <a:rPr lang="ru-RU" dirty="0" err="1"/>
              <a:t>канадського</a:t>
            </a:r>
            <a:r>
              <a:rPr lang="ru-RU" dirty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http://zarubegom.com/wp-content/uploads/2013/07/9-844c56c-gretzkychamp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068960"/>
            <a:ext cx="5184575" cy="378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208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65240" y="0"/>
            <a:ext cx="5266928" cy="6858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dirty="0"/>
              <a:t>До 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на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сцені</a:t>
            </a:r>
            <a:r>
              <a:rPr lang="ru-RU" dirty="0"/>
              <a:t> </a:t>
            </a:r>
            <a:r>
              <a:rPr lang="ru-RU" dirty="0" err="1"/>
              <a:t>Канади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 </a:t>
            </a:r>
            <a:r>
              <a:rPr lang="ru-RU" dirty="0" smtClean="0"/>
              <a:t> </a:t>
            </a:r>
          </a:p>
          <a:p>
            <a:pPr marL="109728" indent="0" algn="ctr">
              <a:buNone/>
            </a:pPr>
            <a:r>
              <a:rPr lang="ru-RU" b="1" dirty="0" err="1" smtClean="0"/>
              <a:t>Вільяма</a:t>
            </a:r>
            <a:r>
              <a:rPr lang="ru-RU" b="1" dirty="0" smtClean="0"/>
              <a:t> </a:t>
            </a:r>
            <a:r>
              <a:rPr lang="ru-RU" b="1" dirty="0" err="1"/>
              <a:t>Гавриляка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тричі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обраний</a:t>
            </a:r>
            <a:r>
              <a:rPr lang="ru-RU" dirty="0"/>
              <a:t> </a:t>
            </a:r>
            <a:r>
              <a:rPr lang="ru-RU" dirty="0" err="1"/>
              <a:t>мером</a:t>
            </a:r>
            <a:r>
              <a:rPr lang="ru-RU" dirty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Едмонтон</a:t>
            </a:r>
            <a:r>
              <a:rPr lang="ru-RU" dirty="0" smtClean="0"/>
              <a:t>, </a:t>
            </a:r>
            <a:r>
              <a:rPr lang="ru-RU" dirty="0"/>
              <a:t>чинного </a:t>
            </a:r>
            <a:r>
              <a:rPr lang="ru-RU" dirty="0" err="1"/>
              <a:t>прем'єр-міністра</a:t>
            </a:r>
            <a:r>
              <a:rPr lang="ru-RU" dirty="0"/>
              <a:t> Альберти </a:t>
            </a:r>
            <a:r>
              <a:rPr lang="ru-RU" b="1" dirty="0" err="1"/>
              <a:t>Едварда</a:t>
            </a:r>
            <a:r>
              <a:rPr lang="ru-RU" b="1" dirty="0"/>
              <a:t> Стельмаха</a:t>
            </a:r>
            <a:r>
              <a:rPr lang="ru-RU" dirty="0"/>
              <a:t>, депутата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(парламенту) </a:t>
            </a:r>
            <a:r>
              <a:rPr lang="ru-RU" dirty="0" err="1"/>
              <a:t>Канади</a:t>
            </a:r>
            <a:r>
              <a:rPr lang="ru-RU" dirty="0"/>
              <a:t> </a:t>
            </a:r>
            <a:r>
              <a:rPr lang="ru-RU" b="1" dirty="0"/>
              <a:t>Бориса </a:t>
            </a:r>
            <a:r>
              <a:rPr lang="ru-RU" b="1" dirty="0" err="1"/>
              <a:t>Вжесневського</a:t>
            </a:r>
            <a:r>
              <a:rPr lang="ru-RU" dirty="0"/>
              <a:t> і одного з </a:t>
            </a:r>
            <a:r>
              <a:rPr lang="ru-RU" dirty="0" err="1"/>
              <a:t>лідерів</a:t>
            </a:r>
            <a:r>
              <a:rPr lang="ru-RU" dirty="0"/>
              <a:t> </a:t>
            </a:r>
            <a:r>
              <a:rPr lang="ru-RU" dirty="0" err="1"/>
              <a:t>Ліберальної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Канади</a:t>
            </a:r>
            <a:r>
              <a:rPr lang="ru-RU" dirty="0"/>
              <a:t> </a:t>
            </a:r>
            <a:r>
              <a:rPr lang="ru-RU" b="1" dirty="0"/>
              <a:t>Жерара </a:t>
            </a:r>
            <a:r>
              <a:rPr lang="ru-RU" b="1" dirty="0" err="1"/>
              <a:t>Кеннеді</a:t>
            </a:r>
            <a:r>
              <a:rPr lang="ru-RU" dirty="0"/>
              <a:t> (</a:t>
            </a:r>
            <a:r>
              <a:rPr lang="ru-RU" dirty="0" err="1"/>
              <a:t>українець</a:t>
            </a:r>
            <a:r>
              <a:rPr lang="ru-RU" dirty="0"/>
              <a:t> по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близький</a:t>
            </a:r>
            <a:r>
              <a:rPr lang="ru-RU" dirty="0"/>
              <a:t> до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). </a:t>
            </a: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Але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успіхів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Канади</a:t>
            </a:r>
            <a:r>
              <a:rPr lang="ru-RU" dirty="0"/>
              <a:t> на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арені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b="1" dirty="0"/>
              <a:t> Роман </a:t>
            </a:r>
            <a:r>
              <a:rPr lang="ru-RU" b="1" dirty="0" err="1"/>
              <a:t>Гнатишин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у 1990-1995 роках </a:t>
            </a:r>
            <a:r>
              <a:rPr lang="ru-RU" dirty="0" err="1"/>
              <a:t>займав</a:t>
            </a:r>
            <a:r>
              <a:rPr lang="ru-RU" dirty="0"/>
              <a:t> посаду генерал-губернатора </a:t>
            </a:r>
            <a:r>
              <a:rPr lang="ru-RU" dirty="0" err="1"/>
              <a:t>Канади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ж </a:t>
            </a:r>
            <a:r>
              <a:rPr lang="ru-RU" dirty="0" err="1"/>
              <a:t>батько</a:t>
            </a:r>
            <a:r>
              <a:rPr lang="ru-RU" dirty="0"/>
              <a:t> — </a:t>
            </a:r>
            <a:r>
              <a:rPr lang="ru-RU" b="1" dirty="0" err="1"/>
              <a:t>Іван</a:t>
            </a:r>
            <a:r>
              <a:rPr lang="ru-RU" b="1" dirty="0"/>
              <a:t> </a:t>
            </a:r>
            <a:r>
              <a:rPr lang="ru-RU" b="1" dirty="0" err="1"/>
              <a:t>Гнатишин</a:t>
            </a:r>
            <a:r>
              <a:rPr lang="ru-RU" dirty="0"/>
              <a:t> </a:t>
            </a:r>
            <a:r>
              <a:rPr lang="ru-RU" dirty="0" err="1"/>
              <a:t>був</a:t>
            </a:r>
            <a:r>
              <a:rPr lang="ru-RU" dirty="0"/>
              <a:t> сенатором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прогресивних</a:t>
            </a:r>
            <a:r>
              <a:rPr lang="ru-RU" dirty="0"/>
              <a:t> </a:t>
            </a:r>
            <a:r>
              <a:rPr lang="ru-RU" dirty="0" err="1" smtClean="0"/>
              <a:t>консерваторів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122" name="Picture 2" descr="C:\Users\liza\Desktop\200px-Ed_Stelmach_offic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2483769" cy="3378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liza\Desktop\c93afbc-9-hnatyshy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361127"/>
            <a:ext cx="2627784" cy="349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iza\Desktop\kennedy-ins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60628"/>
            <a:ext cx="2106234" cy="280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979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548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Видатні канадці українського походження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Видатні канадці українського походження</dc:title>
  <dc:creator>Lizk</dc:creator>
  <cp:lastModifiedBy>Lizk</cp:lastModifiedBy>
  <cp:revision>7</cp:revision>
  <dcterms:created xsi:type="dcterms:W3CDTF">2014-11-23T20:08:13Z</dcterms:created>
  <dcterms:modified xsi:type="dcterms:W3CDTF">2014-11-23T21:24:39Z</dcterms:modified>
</cp:coreProperties>
</file>