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557B57-82BF-433E-A7A1-0B7EA1CE6B9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C7D3A2-0DB0-4F6D-826A-80A08DFB5F5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Школа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Дизайн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Мрія бібліотекаря…</a:t>
            </a:r>
            <a:endParaRPr lang="ru-RU" dirty="0"/>
          </a:p>
        </p:txBody>
      </p:sp>
      <p:pic>
        <p:nvPicPr>
          <p:cNvPr id="4" name="Содержимое 3" descr="lib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08912" cy="505574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Актова зала…!Артистам подобатиметься на такій виступати…а глядачам дивитися на артистів!</a:t>
            </a:r>
            <a:endParaRPr lang="ru-RU" sz="2800" dirty="0"/>
          </a:p>
        </p:txBody>
      </p:sp>
      <p:pic>
        <p:nvPicPr>
          <p:cNvPr id="4" name="Содержимое 3" descr="00071153_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81436"/>
            <a:ext cx="6768752" cy="507656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Спортзал…для наших спортсменів!</a:t>
            </a:r>
            <a:endParaRPr lang="ru-RU" dirty="0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1136"/>
            <a:ext cx="7676180" cy="497686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Ну і звісно ніколи не забуваємо про вчителів…це їхня кімната відпочинку!Учительська…!</a:t>
            </a:r>
            <a:endParaRPr lang="ru-RU" sz="2800" dirty="0"/>
          </a:p>
        </p:txBody>
      </p:sp>
      <p:pic>
        <p:nvPicPr>
          <p:cNvPr id="4" name="Содержимое 3" descr="potolki_matovie_s_fotopechatiu_pp_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6768752" cy="507656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Помріяли і вистачить…повертаємось у реальність..на урок художньої культури!))</a:t>
            </a:r>
          </a:p>
          <a:p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Lpt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157269" cy="55892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Як вам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для нас?)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</a:t>
            </a:r>
            <a:r>
              <a:rPr lang="uk-UA" sz="2400" dirty="0" smtClean="0"/>
              <a:t>перерві потрібно набиратися сил на наступний урок…потрібно все повторити!Як вам така кімната відпочинку?</a:t>
            </a:r>
            <a:endParaRPr lang="ru-RU" sz="2400" dirty="0"/>
          </a:p>
        </p:txBody>
      </p:sp>
      <p:pic>
        <p:nvPicPr>
          <p:cNvPr id="4" name="Содержимое 3" descr="13288644334RosanBosch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6408712" cy="4278758"/>
          </a:xfrm>
        </p:spPr>
      </p:pic>
      <p:sp>
        <p:nvSpPr>
          <p:cNvPr id="5" name="TextBox 4"/>
          <p:cNvSpPr txBox="1"/>
          <p:nvPr/>
        </p:nvSpPr>
        <p:spPr>
          <a:xfrm>
            <a:off x="6876256" y="4725144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Особисто мені подобається)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Ось тут можна підкріпитися…!</a:t>
            </a:r>
            <a:endParaRPr lang="ru-RU" sz="3600" dirty="0"/>
          </a:p>
        </p:txBody>
      </p:sp>
      <p:pic>
        <p:nvPicPr>
          <p:cNvPr id="4" name="Содержимое 3" descr="0274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30665"/>
            <a:ext cx="7272808" cy="552733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Елегантний коридор..)</a:t>
            </a:r>
            <a:endParaRPr lang="ru-RU" dirty="0"/>
          </a:p>
        </p:txBody>
      </p:sp>
      <p:pic>
        <p:nvPicPr>
          <p:cNvPr id="4" name="Содержимое 3" descr="134311857906senzoku_kaguen_college_of_musics_black_hal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31374"/>
            <a:ext cx="7452320" cy="542662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Хочу щоб в школі був музичний клас!Тоді в школі можна створювати музичні групи!Адже багато хто має різні таланти!</a:t>
            </a:r>
            <a:endParaRPr lang="ru-RU" sz="2800" dirty="0"/>
          </a:p>
        </p:txBody>
      </p:sp>
      <p:pic>
        <p:nvPicPr>
          <p:cNvPr id="4" name="Содержимое 3" descr="415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347" y="1882774"/>
            <a:ext cx="8506663" cy="478658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 обожнюю музику…музичний клас хороша ідея)</a:t>
            </a:r>
            <a:endParaRPr lang="ru-RU" sz="3200" dirty="0"/>
          </a:p>
        </p:txBody>
      </p:sp>
      <p:pic>
        <p:nvPicPr>
          <p:cNvPr id="4" name="Содержимое 3" descr="z_img_0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283968" cy="3168351"/>
          </a:xfrm>
        </p:spPr>
      </p:pic>
      <p:pic>
        <p:nvPicPr>
          <p:cNvPr id="5" name="Рисунок 4" descr="z_img_0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1"/>
            <a:ext cx="4540322" cy="3789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Молодший корпус виглядатиме так)</a:t>
            </a:r>
            <a:endParaRPr lang="ru-RU" sz="3600" dirty="0"/>
          </a:p>
        </p:txBody>
      </p:sp>
      <p:pic>
        <p:nvPicPr>
          <p:cNvPr id="6" name="Содержимое 5" descr="7956_0_4-5576-traditional-exteri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840760" cy="492748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Меншим сподобається…</a:t>
            </a:r>
            <a:endParaRPr lang="ru-RU" sz="3600" dirty="0"/>
          </a:p>
        </p:txBody>
      </p:sp>
      <p:pic>
        <p:nvPicPr>
          <p:cNvPr id="4" name="Содержимое 3" descr="02740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30665"/>
            <a:ext cx="7272808" cy="552733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115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Школа</vt:lpstr>
      <vt:lpstr>Як вам такий клас для нас?)</vt:lpstr>
      <vt:lpstr>На перерві потрібно набиратися сил на наступний урок…потрібно все повторити!Як вам така кімната відпочинку?</vt:lpstr>
      <vt:lpstr>Ось тут можна підкріпитися…!</vt:lpstr>
      <vt:lpstr>Елегантний коридор..)</vt:lpstr>
      <vt:lpstr>Хочу щоб в школі був музичний клас!Тоді в школі можна створювати музичні групи!Адже багато хто має різні таланти!</vt:lpstr>
      <vt:lpstr>Я обожнюю музику…музичний клас хороша ідея)</vt:lpstr>
      <vt:lpstr>Молодший корпус виглядатиме так)</vt:lpstr>
      <vt:lpstr>Меншим сподобається…</vt:lpstr>
      <vt:lpstr>Мрія бібліотекаря…</vt:lpstr>
      <vt:lpstr>Актова зала…!Артистам подобатиметься на такій виступати…а глядачам дивитися на артистів!</vt:lpstr>
      <vt:lpstr>Спортзал…для наших спортсменів!</vt:lpstr>
      <vt:lpstr>Ну і звісно ніколи не забуваємо про вчителів…це їхня кімната відпочинку!Учительська…!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</dc:title>
  <dc:creator>ADMIN</dc:creator>
  <cp:lastModifiedBy>ADMIN</cp:lastModifiedBy>
  <cp:revision>8</cp:revision>
  <dcterms:created xsi:type="dcterms:W3CDTF">2013-04-11T18:48:42Z</dcterms:created>
  <dcterms:modified xsi:type="dcterms:W3CDTF">2013-04-11T19:59:25Z</dcterms:modified>
</cp:coreProperties>
</file>